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sldIdLst>
    <p:sldId id="256" r:id="rId2"/>
    <p:sldId id="261" r:id="rId3"/>
    <p:sldId id="262" r:id="rId4"/>
    <p:sldId id="263" r:id="rId5"/>
    <p:sldId id="264" r:id="rId6"/>
    <p:sldId id="265" r:id="rId7"/>
    <p:sldId id="272" r:id="rId8"/>
    <p:sldId id="273" r:id="rId9"/>
    <p:sldId id="274" r:id="rId10"/>
    <p:sldId id="275" r:id="rId11"/>
    <p:sldId id="271"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0FA"/>
    <a:srgbClr val="FF01FF"/>
    <a:srgbClr val="FF05FF"/>
    <a:srgbClr val="FF2FFF"/>
    <a:srgbClr val="FF65FF"/>
    <a:srgbClr val="F600F6"/>
    <a:srgbClr val="FF1DFF"/>
    <a:srgbClr val="FF5DFF"/>
    <a:srgbClr val="FF8BFF"/>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578" autoAdjust="0"/>
    <p:restoredTop sz="86420" autoAdjust="0"/>
  </p:normalViewPr>
  <p:slideViewPr>
    <p:cSldViewPr>
      <p:cViewPr varScale="1">
        <p:scale>
          <a:sx n="64" d="100"/>
          <a:sy n="64" d="100"/>
        </p:scale>
        <p:origin x="-1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5338662-CE8D-4304-9E4F-785C5C5DEAB0}" type="datetimeFigureOut">
              <a:rPr lang="en-IN"/>
              <a:pPr>
                <a:defRPr/>
              </a:pPr>
              <a:t>11/19/2012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12CADCF-CF21-4E4A-AF0A-3503334F3D29}"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Posture while feeding is important in a bottle/breast fed baby. The baby should be held with its head in an elevated position to prevent regurgitation of milk into the ear through the </a:t>
            </a:r>
            <a:r>
              <a:rPr lang="en-US" dirty="0" err="1" smtClean="0"/>
              <a:t>eustachian</a:t>
            </a:r>
            <a:r>
              <a:rPr lang="en-US" dirty="0" smtClean="0"/>
              <a:t> tubes.</a:t>
            </a:r>
          </a:p>
          <a:p>
            <a:pPr>
              <a:spcBef>
                <a:spcPct val="0"/>
              </a:spcBef>
            </a:pPr>
            <a:endParaRPr lang="en-IN" dirty="0" smtClean="0"/>
          </a:p>
          <a:p>
            <a:endParaRPr lang="en-US" dirty="0"/>
          </a:p>
        </p:txBody>
      </p:sp>
      <p:sp>
        <p:nvSpPr>
          <p:cNvPr id="4" name="Slide Number Placeholder 3"/>
          <p:cNvSpPr>
            <a:spLocks noGrp="1"/>
          </p:cNvSpPr>
          <p:nvPr>
            <p:ph type="sldNum" sz="quarter" idx="10"/>
          </p:nvPr>
        </p:nvSpPr>
        <p:spPr/>
        <p:txBody>
          <a:bodyPr/>
          <a:lstStyle/>
          <a:p>
            <a:pPr>
              <a:defRPr/>
            </a:pPr>
            <a:fld id="{E12CADCF-CF21-4E4A-AF0A-3503334F3D29}" type="slidenum">
              <a:rPr lang="en-IN" smtClean="0"/>
              <a:pPr>
                <a:defRPr/>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D12DC4-D08F-47C8-B5EF-13BE47C69F11}" type="slidenum">
              <a:rPr lang="en-US"/>
              <a:pPr fontAlgn="base">
                <a:spcBef>
                  <a:spcPct val="0"/>
                </a:spcBef>
                <a:spcAft>
                  <a:spcPct val="0"/>
                </a:spcAft>
              </a:pPr>
              <a:t>3</a:t>
            </a:fld>
            <a:endParaRPr lang="en-US"/>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TM pics are just to stress the problem. The MPWs are not going to be able to see the TM as they are neither trained for that nor do they have the necessary equipment. They must be told that they must refer any child with ear discharge for check up and treatemnt as this can be the status of the TM</a:t>
            </a:r>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066D1E-4098-4A70-ACF7-237D49EA1496}" type="slidenum">
              <a:rPr lang="en-US"/>
              <a:pPr fontAlgn="base">
                <a:spcBef>
                  <a:spcPct val="0"/>
                </a:spcBef>
                <a:spcAft>
                  <a:spcPct val="0"/>
                </a:spcAft>
              </a:pPr>
              <a:t>4</a:t>
            </a:fld>
            <a:endParaRPr lang="en-US"/>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t>The image on this slide depicts the presence of a cholesteatoma in the middle ear. The cholesteatoma can lead to erosion of the bony walls and spread to surrounding structures. This results in development of complications such as meningitis, brain abscess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36760B-4694-4493-B487-101723A848CD}" type="slidenum">
              <a:rPr lang="en-US"/>
              <a:pPr fontAlgn="base">
                <a:spcBef>
                  <a:spcPct val="0"/>
                </a:spcBef>
                <a:spcAft>
                  <a:spcPct val="0"/>
                </a:spcAft>
              </a:pPr>
              <a:t>5</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0374F3-6C5B-44A3-B71D-7F6C845A9230}" type="slidenum">
              <a:rPr lang="en-US">
                <a:cs typeface="Arial" charset="0"/>
              </a:rPr>
              <a:pPr fontAlgn="base">
                <a:spcBef>
                  <a:spcPct val="0"/>
                </a:spcBef>
                <a:spcAft>
                  <a:spcPct val="0"/>
                </a:spcAft>
              </a:pPr>
              <a:t>6</a:t>
            </a:fld>
            <a:endParaRPr lang="en-US">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Tell them that although almost all patients require surgery, there are various factors to be taken into consideration while planning that surgery. It is important to start the medical treatment so that the ear can be kept dry and disease free till the surgery is awaited. All patients with Discharging ear MUST be seen by the doctor or the ENT specialist.</a:t>
            </a:r>
            <a:endParaRPr lang="en-I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smtClean="0"/>
              <a:t>Inform the trainees that wile that it is important to go to an ENT doctor for any discharging ear. Also, there are certain important precautions that they must take. You must give the patient/parent proper instructions to </a:t>
            </a:r>
            <a:r>
              <a:rPr lang="en-US" dirty="0" err="1" smtClean="0"/>
              <a:t>folow</a:t>
            </a:r>
            <a:r>
              <a:rPr lang="en-US" dirty="0" smtClean="0"/>
              <a:t> in this regard. These instructions mainly relate to:</a:t>
            </a:r>
          </a:p>
          <a:p>
            <a:pPr marL="228600" indent="-228600" fontAlgn="auto">
              <a:spcBef>
                <a:spcPts val="0"/>
              </a:spcBef>
              <a:spcAft>
                <a:spcPts val="0"/>
              </a:spcAft>
              <a:buFontTx/>
              <a:buAutoNum type="arabicPeriod"/>
              <a:defRPr/>
            </a:pPr>
            <a:r>
              <a:rPr lang="en-US" dirty="0" smtClean="0"/>
              <a:t>Keeping the ear dry</a:t>
            </a:r>
          </a:p>
          <a:p>
            <a:pPr marL="228600" indent="-228600" fontAlgn="auto">
              <a:spcBef>
                <a:spcPts val="0"/>
              </a:spcBef>
              <a:spcAft>
                <a:spcPts val="0"/>
              </a:spcAft>
              <a:buFontTx/>
              <a:buAutoNum type="arabicPeriod"/>
              <a:defRPr/>
            </a:pPr>
            <a:r>
              <a:rPr lang="en-US" dirty="0" smtClean="0"/>
              <a:t>Aural toilet: Cleaning the ear</a:t>
            </a:r>
          </a:p>
          <a:p>
            <a:pPr marL="228600" indent="-228600" fontAlgn="auto">
              <a:spcBef>
                <a:spcPts val="0"/>
              </a:spcBef>
              <a:spcAft>
                <a:spcPts val="0"/>
              </a:spcAft>
              <a:buFontTx/>
              <a:buAutoNum type="arabicPeriod"/>
              <a:defRPr/>
            </a:pPr>
            <a:r>
              <a:rPr lang="en-US" dirty="0" smtClean="0"/>
              <a:t>Instilling Ear drops: ear drops as advised by the doctor must be instilled properly. The technique for this is outlined here.</a:t>
            </a:r>
          </a:p>
          <a:p>
            <a:pPr marL="228600" indent="-228600" fontAlgn="auto">
              <a:spcBef>
                <a:spcPts val="0"/>
              </a:spcBef>
              <a:spcAft>
                <a:spcPts val="0"/>
              </a:spcAft>
              <a:buFontTx/>
              <a:buAutoNum type="arabicPeriod"/>
              <a:defRPr/>
            </a:pPr>
            <a:r>
              <a:rPr lang="en-US" dirty="0" smtClean="0"/>
              <a:t>In case of small babies who are breast fed or bottle fed, it is important to maintain proper posture while feeding the child.</a:t>
            </a:r>
            <a:endParaRPr lang="en-IN" dirty="0" smtClean="0"/>
          </a:p>
          <a:p>
            <a:endParaRPr lang="en-US" dirty="0"/>
          </a:p>
        </p:txBody>
      </p:sp>
      <p:sp>
        <p:nvSpPr>
          <p:cNvPr id="4" name="Slide Number Placeholder 3"/>
          <p:cNvSpPr>
            <a:spLocks noGrp="1"/>
          </p:cNvSpPr>
          <p:nvPr>
            <p:ph type="sldNum" sz="quarter" idx="10"/>
          </p:nvPr>
        </p:nvSpPr>
        <p:spPr/>
        <p:txBody>
          <a:bodyPr/>
          <a:lstStyle/>
          <a:p>
            <a:pPr>
              <a:defRPr/>
            </a:pPr>
            <a:fld id="{E12CADCF-CF21-4E4A-AF0A-3503334F3D29}" type="slidenum">
              <a:rPr lang="en-IN" smtClean="0"/>
              <a:pPr>
                <a:defRPr/>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image on this slide is of a wick which can be used to clean the ear canal. </a:t>
            </a:r>
            <a:endParaRPr lang="en-IN" dirty="0" smtClean="0"/>
          </a:p>
          <a:p>
            <a:endParaRPr lang="en-US" dirty="0"/>
          </a:p>
        </p:txBody>
      </p:sp>
      <p:sp>
        <p:nvSpPr>
          <p:cNvPr id="4" name="Slide Number Placeholder 3"/>
          <p:cNvSpPr>
            <a:spLocks noGrp="1"/>
          </p:cNvSpPr>
          <p:nvPr>
            <p:ph type="sldNum" sz="quarter" idx="10"/>
          </p:nvPr>
        </p:nvSpPr>
        <p:spPr/>
        <p:txBody>
          <a:bodyPr/>
          <a:lstStyle/>
          <a:p>
            <a:pPr>
              <a:defRPr/>
            </a:pPr>
            <a:fld id="{E12CADCF-CF21-4E4A-AF0A-3503334F3D29}" type="slidenum">
              <a:rPr lang="en-IN" smtClean="0"/>
              <a:pPr>
                <a:defRPr/>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Stress to the trainees that the ear drops must be used only as advised by a health care worker/doctor (as is appropriate for the country/region). Outlined here is the method of using ear drops. It does not imply that all patients require or will benefit from use of ear drops.</a:t>
            </a:r>
            <a:endParaRPr lang="en-IN" dirty="0" smtClean="0"/>
          </a:p>
          <a:p>
            <a:endParaRPr lang="en-US" dirty="0"/>
          </a:p>
        </p:txBody>
      </p:sp>
      <p:sp>
        <p:nvSpPr>
          <p:cNvPr id="4" name="Slide Number Placeholder 3"/>
          <p:cNvSpPr>
            <a:spLocks noGrp="1"/>
          </p:cNvSpPr>
          <p:nvPr>
            <p:ph type="sldNum" sz="quarter" idx="10"/>
          </p:nvPr>
        </p:nvSpPr>
        <p:spPr/>
        <p:txBody>
          <a:bodyPr/>
          <a:lstStyle/>
          <a:p>
            <a:pPr>
              <a:defRPr/>
            </a:pPr>
            <a:fld id="{E12CADCF-CF21-4E4A-AF0A-3503334F3D29}" type="slidenum">
              <a:rPr lang="en-IN" smtClean="0"/>
              <a:pPr>
                <a:defRPr/>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logo1new"/>
          <p:cNvPicPr>
            <a:picLocks noChangeAspect="1" noChangeArrowheads="1"/>
          </p:cNvPicPr>
          <p:nvPr/>
        </p:nvPicPr>
        <p:blipFill>
          <a:blip r:embed="rId2">
            <a:lum bright="6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5" name="Footer Placeholder 3"/>
          <p:cNvSpPr>
            <a:spLocks noGrp="1"/>
          </p:cNvSpPr>
          <p:nvPr>
            <p:ph type="ftr" sz="quarter" idx="10"/>
          </p:nvPr>
        </p:nvSpPr>
        <p:spPr/>
        <p:txBody>
          <a:bodyPr/>
          <a:lstStyle>
            <a:lvl1pPr>
              <a:defRPr smtClean="0"/>
            </a:lvl1pPr>
          </a:lstStyle>
          <a:p>
            <a:pPr>
              <a:defRPr/>
            </a:pPr>
            <a:r>
              <a:rPr lang="en-US"/>
              <a:t>SH2030: Secondary Level Training Module.3.2</a:t>
            </a:r>
            <a:endParaRPr lang="en-IN"/>
          </a:p>
        </p:txBody>
      </p:sp>
      <p:sp>
        <p:nvSpPr>
          <p:cNvPr id="6" name="Slide Number Placeholder 4"/>
          <p:cNvSpPr>
            <a:spLocks noGrp="1"/>
          </p:cNvSpPr>
          <p:nvPr>
            <p:ph type="sldNum" sz="quarter" idx="11"/>
          </p:nvPr>
        </p:nvSpPr>
        <p:spPr/>
        <p:txBody>
          <a:bodyPr/>
          <a:lstStyle>
            <a:lvl1pPr>
              <a:defRPr smtClean="0"/>
            </a:lvl1pPr>
          </a:lstStyle>
          <a:p>
            <a:pPr>
              <a:defRPr/>
            </a:pPr>
            <a:fld id="{0F6D0827-86A1-4451-99AF-6E53399E8BDA}"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
          <p:cNvSpPr>
            <a:spLocks noGrp="1" noChangeArrowheads="1"/>
          </p:cNvSpPr>
          <p:nvPr>
            <p:ph type="ftr" sz="quarter" idx="10"/>
          </p:nvPr>
        </p:nvSpPr>
        <p:spPr>
          <a:ln/>
        </p:spPr>
        <p:txBody>
          <a:bodyPr/>
          <a:lstStyle>
            <a:lvl1pPr>
              <a:defRPr/>
            </a:lvl1pPr>
          </a:lstStyle>
          <a:p>
            <a:pPr>
              <a:defRPr/>
            </a:pPr>
            <a:r>
              <a:rPr lang="en-US"/>
              <a:t>SH2030: Secondary Level Training Module.3.2</a:t>
            </a:r>
            <a:endParaRPr lang="en-IN"/>
          </a:p>
        </p:txBody>
      </p:sp>
      <p:sp>
        <p:nvSpPr>
          <p:cNvPr id="5" name="Rectangle 6"/>
          <p:cNvSpPr>
            <a:spLocks noGrp="1" noChangeArrowheads="1"/>
          </p:cNvSpPr>
          <p:nvPr>
            <p:ph type="sldNum" sz="quarter" idx="11"/>
          </p:nvPr>
        </p:nvSpPr>
        <p:spPr>
          <a:ln/>
        </p:spPr>
        <p:txBody>
          <a:bodyPr/>
          <a:lstStyle>
            <a:lvl1pPr>
              <a:defRPr/>
            </a:lvl1pPr>
          </a:lstStyle>
          <a:p>
            <a:pPr>
              <a:defRPr/>
            </a:pPr>
            <a:fld id="{BB1B1359-A4A8-4329-9FA7-5ECAD0C11CEB}"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4987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4213" y="609600"/>
            <a:ext cx="5678487" cy="5349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
          <p:cNvSpPr>
            <a:spLocks noGrp="1" noChangeArrowheads="1"/>
          </p:cNvSpPr>
          <p:nvPr>
            <p:ph type="ftr" sz="quarter" idx="10"/>
          </p:nvPr>
        </p:nvSpPr>
        <p:spPr>
          <a:ln/>
        </p:spPr>
        <p:txBody>
          <a:bodyPr/>
          <a:lstStyle>
            <a:lvl1pPr>
              <a:defRPr/>
            </a:lvl1pPr>
          </a:lstStyle>
          <a:p>
            <a:pPr>
              <a:defRPr/>
            </a:pPr>
            <a:r>
              <a:rPr lang="en-US"/>
              <a:t>SH2030: Secondary Level Training Module.3.2</a:t>
            </a:r>
            <a:endParaRPr lang="en-IN"/>
          </a:p>
        </p:txBody>
      </p:sp>
      <p:sp>
        <p:nvSpPr>
          <p:cNvPr id="5" name="Rectangle 6"/>
          <p:cNvSpPr>
            <a:spLocks noGrp="1" noChangeArrowheads="1"/>
          </p:cNvSpPr>
          <p:nvPr>
            <p:ph type="sldNum" sz="quarter" idx="11"/>
          </p:nvPr>
        </p:nvSpPr>
        <p:spPr>
          <a:ln/>
        </p:spPr>
        <p:txBody>
          <a:bodyPr/>
          <a:lstStyle>
            <a:lvl1pPr>
              <a:defRPr/>
            </a:lvl1pPr>
          </a:lstStyle>
          <a:p>
            <a:pPr>
              <a:defRPr/>
            </a:pPr>
            <a:fld id="{6FFEE224-DAB4-456B-AAC5-0335A3BA4B56}" type="slidenum">
              <a:rPr lang="en-IN"/>
              <a:pPr>
                <a:defRPr/>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4213" y="18446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8446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5"/>
          <p:cNvSpPr>
            <a:spLocks noGrp="1" noChangeArrowheads="1"/>
          </p:cNvSpPr>
          <p:nvPr>
            <p:ph type="ftr" sz="quarter" idx="10"/>
          </p:nvPr>
        </p:nvSpPr>
        <p:spPr/>
        <p:txBody>
          <a:bodyPr/>
          <a:lstStyle>
            <a:lvl1pPr>
              <a:defRPr smtClean="0"/>
            </a:lvl1pPr>
          </a:lstStyle>
          <a:p>
            <a:pPr>
              <a:defRPr/>
            </a:pPr>
            <a:r>
              <a:rPr lang="en-US"/>
              <a:t>SH2030: Secondary Level Training Module.3.2</a:t>
            </a:r>
          </a:p>
        </p:txBody>
      </p:sp>
      <p:sp>
        <p:nvSpPr>
          <p:cNvPr id="6" name="Rectangle 6"/>
          <p:cNvSpPr>
            <a:spLocks noGrp="1" noChangeArrowheads="1"/>
          </p:cNvSpPr>
          <p:nvPr>
            <p:ph type="sldNum" sz="quarter" idx="11"/>
          </p:nvPr>
        </p:nvSpPr>
        <p:spPr/>
        <p:txBody>
          <a:bodyPr/>
          <a:lstStyle>
            <a:lvl1pPr>
              <a:defRPr smtClean="0"/>
            </a:lvl1pPr>
          </a:lstStyle>
          <a:p>
            <a:pPr>
              <a:defRPr/>
            </a:pPr>
            <a:fld id="{62B92530-333D-46CE-80F8-06224EE974A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4213" y="18446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6613" y="1844675"/>
            <a:ext cx="3810000" cy="4114800"/>
          </a:xfrm>
        </p:spPr>
        <p:txBody>
          <a:bodyPr/>
          <a:lstStyle/>
          <a:p>
            <a:pPr lvl="0"/>
            <a:r>
              <a:rPr lang="en-US" noProof="0" smtClean="0"/>
              <a:t>Click icon to add clip art</a:t>
            </a:r>
            <a:endParaRPr lang="en-IN" noProof="0" smtClean="0"/>
          </a:p>
        </p:txBody>
      </p:sp>
      <p:sp>
        <p:nvSpPr>
          <p:cNvPr id="5" name="Rectangle 5"/>
          <p:cNvSpPr>
            <a:spLocks noGrp="1" noChangeArrowheads="1"/>
          </p:cNvSpPr>
          <p:nvPr>
            <p:ph type="ftr" sz="quarter" idx="10"/>
          </p:nvPr>
        </p:nvSpPr>
        <p:spPr/>
        <p:txBody>
          <a:bodyPr/>
          <a:lstStyle>
            <a:lvl1pPr>
              <a:defRPr smtClean="0"/>
            </a:lvl1pPr>
          </a:lstStyle>
          <a:p>
            <a:pPr>
              <a:defRPr/>
            </a:pPr>
            <a:r>
              <a:rPr lang="en-US"/>
              <a:t>SH2030: Secondary Level Training Module.3.2</a:t>
            </a:r>
          </a:p>
        </p:txBody>
      </p:sp>
      <p:sp>
        <p:nvSpPr>
          <p:cNvPr id="6" name="Rectangle 6"/>
          <p:cNvSpPr>
            <a:spLocks noGrp="1" noChangeArrowheads="1"/>
          </p:cNvSpPr>
          <p:nvPr>
            <p:ph type="sldNum" sz="quarter" idx="11"/>
          </p:nvPr>
        </p:nvSpPr>
        <p:spPr/>
        <p:txBody>
          <a:bodyPr/>
          <a:lstStyle>
            <a:lvl1pPr>
              <a:defRPr smtClean="0"/>
            </a:lvl1pPr>
          </a:lstStyle>
          <a:p>
            <a:pPr>
              <a:defRPr/>
            </a:pPr>
            <a:fld id="{148B060A-476F-492D-97B3-C08BB5C6E9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
          <p:cNvSpPr>
            <a:spLocks noGrp="1" noChangeArrowheads="1"/>
          </p:cNvSpPr>
          <p:nvPr>
            <p:ph type="ftr" sz="quarter" idx="10"/>
          </p:nvPr>
        </p:nvSpPr>
        <p:spPr>
          <a:ln/>
        </p:spPr>
        <p:txBody>
          <a:bodyPr/>
          <a:lstStyle>
            <a:lvl1pPr>
              <a:defRPr/>
            </a:lvl1pPr>
          </a:lstStyle>
          <a:p>
            <a:pPr>
              <a:defRPr/>
            </a:pPr>
            <a:r>
              <a:rPr lang="en-US"/>
              <a:t>SH2030: Secondary Level Training Module.3.2</a:t>
            </a:r>
            <a:endParaRPr lang="en-IN"/>
          </a:p>
        </p:txBody>
      </p:sp>
      <p:sp>
        <p:nvSpPr>
          <p:cNvPr id="5" name="Rectangle 6"/>
          <p:cNvSpPr>
            <a:spLocks noGrp="1" noChangeArrowheads="1"/>
          </p:cNvSpPr>
          <p:nvPr>
            <p:ph type="sldNum" sz="quarter" idx="11"/>
          </p:nvPr>
        </p:nvSpPr>
        <p:spPr>
          <a:ln/>
        </p:spPr>
        <p:txBody>
          <a:bodyPr/>
          <a:lstStyle>
            <a:lvl1pPr>
              <a:defRPr/>
            </a:lvl1pPr>
          </a:lstStyle>
          <a:p>
            <a:pPr>
              <a:defRPr/>
            </a:pPr>
            <a:fld id="{54BF9862-545E-44E6-A8A2-539B843EF042}"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SH2030: Secondary Level Training Module.3.2</a:t>
            </a:r>
            <a:endParaRPr lang="en-IN"/>
          </a:p>
        </p:txBody>
      </p:sp>
      <p:sp>
        <p:nvSpPr>
          <p:cNvPr id="5" name="Rectangle 6"/>
          <p:cNvSpPr>
            <a:spLocks noGrp="1" noChangeArrowheads="1"/>
          </p:cNvSpPr>
          <p:nvPr>
            <p:ph type="sldNum" sz="quarter" idx="11"/>
          </p:nvPr>
        </p:nvSpPr>
        <p:spPr>
          <a:ln/>
        </p:spPr>
        <p:txBody>
          <a:bodyPr/>
          <a:lstStyle>
            <a:lvl1pPr>
              <a:defRPr/>
            </a:lvl1pPr>
          </a:lstStyle>
          <a:p>
            <a:pPr>
              <a:defRPr/>
            </a:pPr>
            <a:fld id="{12EF26F7-423A-4EE0-BAE2-4328C734ACDA}"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4213" y="18446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8446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5"/>
          <p:cNvSpPr>
            <a:spLocks noGrp="1" noChangeArrowheads="1"/>
          </p:cNvSpPr>
          <p:nvPr>
            <p:ph type="ftr" sz="quarter" idx="10"/>
          </p:nvPr>
        </p:nvSpPr>
        <p:spPr>
          <a:ln/>
        </p:spPr>
        <p:txBody>
          <a:bodyPr/>
          <a:lstStyle>
            <a:lvl1pPr>
              <a:defRPr/>
            </a:lvl1pPr>
          </a:lstStyle>
          <a:p>
            <a:pPr>
              <a:defRPr/>
            </a:pPr>
            <a:r>
              <a:rPr lang="en-US"/>
              <a:t>SH2030: Secondary Level Training Module.3.2</a:t>
            </a:r>
            <a:endParaRPr lang="en-IN"/>
          </a:p>
        </p:txBody>
      </p:sp>
      <p:sp>
        <p:nvSpPr>
          <p:cNvPr id="6" name="Rectangle 6"/>
          <p:cNvSpPr>
            <a:spLocks noGrp="1" noChangeArrowheads="1"/>
          </p:cNvSpPr>
          <p:nvPr>
            <p:ph type="sldNum" sz="quarter" idx="11"/>
          </p:nvPr>
        </p:nvSpPr>
        <p:spPr>
          <a:ln/>
        </p:spPr>
        <p:txBody>
          <a:bodyPr/>
          <a:lstStyle>
            <a:lvl1pPr>
              <a:defRPr/>
            </a:lvl1pPr>
          </a:lstStyle>
          <a:p>
            <a:pPr>
              <a:defRPr/>
            </a:pPr>
            <a:fld id="{353CBC70-6285-478C-A976-E235E40EFD0B}"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5"/>
          <p:cNvSpPr>
            <a:spLocks noGrp="1" noChangeArrowheads="1"/>
          </p:cNvSpPr>
          <p:nvPr>
            <p:ph type="ftr" sz="quarter" idx="10"/>
          </p:nvPr>
        </p:nvSpPr>
        <p:spPr>
          <a:ln/>
        </p:spPr>
        <p:txBody>
          <a:bodyPr/>
          <a:lstStyle>
            <a:lvl1pPr>
              <a:defRPr/>
            </a:lvl1pPr>
          </a:lstStyle>
          <a:p>
            <a:pPr>
              <a:defRPr/>
            </a:pPr>
            <a:r>
              <a:rPr lang="en-US"/>
              <a:t>SH2030: Secondary Level Training Module.3.2</a:t>
            </a:r>
            <a:endParaRPr lang="en-IN"/>
          </a:p>
        </p:txBody>
      </p:sp>
      <p:sp>
        <p:nvSpPr>
          <p:cNvPr id="8" name="Rectangle 6"/>
          <p:cNvSpPr>
            <a:spLocks noGrp="1" noChangeArrowheads="1"/>
          </p:cNvSpPr>
          <p:nvPr>
            <p:ph type="sldNum" sz="quarter" idx="11"/>
          </p:nvPr>
        </p:nvSpPr>
        <p:spPr>
          <a:ln/>
        </p:spPr>
        <p:txBody>
          <a:bodyPr/>
          <a:lstStyle>
            <a:lvl1pPr>
              <a:defRPr/>
            </a:lvl1pPr>
          </a:lstStyle>
          <a:p>
            <a:pPr>
              <a:defRPr/>
            </a:pPr>
            <a:fld id="{4DB07C36-9368-4D62-9CE4-34660E293ED3}"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5"/>
          <p:cNvSpPr>
            <a:spLocks noGrp="1" noChangeArrowheads="1"/>
          </p:cNvSpPr>
          <p:nvPr>
            <p:ph type="ftr" sz="quarter" idx="10"/>
          </p:nvPr>
        </p:nvSpPr>
        <p:spPr>
          <a:ln/>
        </p:spPr>
        <p:txBody>
          <a:bodyPr/>
          <a:lstStyle>
            <a:lvl1pPr>
              <a:defRPr/>
            </a:lvl1pPr>
          </a:lstStyle>
          <a:p>
            <a:pPr>
              <a:defRPr/>
            </a:pPr>
            <a:r>
              <a:rPr lang="en-US"/>
              <a:t>SH2030: Secondary Level Training Module.3.2</a:t>
            </a:r>
            <a:endParaRPr lang="en-IN"/>
          </a:p>
        </p:txBody>
      </p:sp>
      <p:sp>
        <p:nvSpPr>
          <p:cNvPr id="4" name="Rectangle 6"/>
          <p:cNvSpPr>
            <a:spLocks noGrp="1" noChangeArrowheads="1"/>
          </p:cNvSpPr>
          <p:nvPr>
            <p:ph type="sldNum" sz="quarter" idx="11"/>
          </p:nvPr>
        </p:nvSpPr>
        <p:spPr>
          <a:ln/>
        </p:spPr>
        <p:txBody>
          <a:bodyPr/>
          <a:lstStyle>
            <a:lvl1pPr>
              <a:defRPr/>
            </a:lvl1pPr>
          </a:lstStyle>
          <a:p>
            <a:pPr>
              <a:defRPr/>
            </a:pPr>
            <a:fld id="{BD0B68C1-8E93-4103-96D9-3ED67826EF50}"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SH2030: Secondary Level Training Module.3.2</a:t>
            </a:r>
            <a:endParaRPr lang="en-IN"/>
          </a:p>
        </p:txBody>
      </p:sp>
      <p:sp>
        <p:nvSpPr>
          <p:cNvPr id="3" name="Rectangle 6"/>
          <p:cNvSpPr>
            <a:spLocks noGrp="1" noChangeArrowheads="1"/>
          </p:cNvSpPr>
          <p:nvPr>
            <p:ph type="sldNum" sz="quarter" idx="11"/>
          </p:nvPr>
        </p:nvSpPr>
        <p:spPr>
          <a:ln/>
        </p:spPr>
        <p:txBody>
          <a:bodyPr/>
          <a:lstStyle>
            <a:lvl1pPr>
              <a:defRPr/>
            </a:lvl1pPr>
          </a:lstStyle>
          <a:p>
            <a:pPr>
              <a:defRPr/>
            </a:pPr>
            <a:fld id="{F487BCC4-825D-4ADE-B65F-AC3285A9D67B}"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SH2030: Secondary Level Training Module.3.2</a:t>
            </a:r>
            <a:endParaRPr lang="en-IN"/>
          </a:p>
        </p:txBody>
      </p:sp>
      <p:sp>
        <p:nvSpPr>
          <p:cNvPr id="6" name="Rectangle 6"/>
          <p:cNvSpPr>
            <a:spLocks noGrp="1" noChangeArrowheads="1"/>
          </p:cNvSpPr>
          <p:nvPr>
            <p:ph type="sldNum" sz="quarter" idx="11"/>
          </p:nvPr>
        </p:nvSpPr>
        <p:spPr>
          <a:ln/>
        </p:spPr>
        <p:txBody>
          <a:bodyPr/>
          <a:lstStyle>
            <a:lvl1pPr>
              <a:defRPr/>
            </a:lvl1pPr>
          </a:lstStyle>
          <a:p>
            <a:pPr>
              <a:defRPr/>
            </a:pPr>
            <a:fld id="{B5280244-50B9-4460-AC7C-70B8280102C4}"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SH2030: Secondary Level Training Module.3.2</a:t>
            </a:r>
            <a:endParaRPr lang="en-IN"/>
          </a:p>
        </p:txBody>
      </p:sp>
      <p:sp>
        <p:nvSpPr>
          <p:cNvPr id="6" name="Rectangle 6"/>
          <p:cNvSpPr>
            <a:spLocks noGrp="1" noChangeArrowheads="1"/>
          </p:cNvSpPr>
          <p:nvPr>
            <p:ph type="sldNum" sz="quarter" idx="11"/>
          </p:nvPr>
        </p:nvSpPr>
        <p:spPr>
          <a:ln/>
        </p:spPr>
        <p:txBody>
          <a:bodyPr/>
          <a:lstStyle>
            <a:lvl1pPr>
              <a:defRPr/>
            </a:lvl1pPr>
          </a:lstStyle>
          <a:p>
            <a:pPr>
              <a:defRPr/>
            </a:pPr>
            <a:fld id="{A7D680A1-2370-48B0-9330-B7ED6FFC012E}"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4213" y="18446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755650" y="6237288"/>
            <a:ext cx="4175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b="0" smtClean="0">
                <a:solidFill>
                  <a:schemeClr val="tx2"/>
                </a:solidFill>
                <a:latin typeface="+mn-lt"/>
              </a:defRPr>
            </a:lvl1pPr>
          </a:lstStyle>
          <a:p>
            <a:pPr>
              <a:defRPr/>
            </a:pPr>
            <a:r>
              <a:rPr lang="en-US"/>
              <a:t>SH2030: Secondary Level Training Module.3.2</a:t>
            </a:r>
            <a:endParaRPr lang="en-IN"/>
          </a:p>
        </p:txBody>
      </p:sp>
      <p:sp>
        <p:nvSpPr>
          <p:cNvPr id="1030" name="Rectangle 6"/>
          <p:cNvSpPr>
            <a:spLocks noGrp="1" noChangeArrowheads="1"/>
          </p:cNvSpPr>
          <p:nvPr>
            <p:ph type="sldNum" sz="quarter" idx="4"/>
          </p:nvPr>
        </p:nvSpPr>
        <p:spPr bwMode="auto">
          <a:xfrm>
            <a:off x="6588125" y="623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0" smtClean="0">
                <a:solidFill>
                  <a:schemeClr val="tx2"/>
                </a:solidFill>
                <a:latin typeface="+mn-lt"/>
              </a:defRPr>
            </a:lvl1pPr>
          </a:lstStyle>
          <a:p>
            <a:pPr>
              <a:defRPr/>
            </a:pPr>
            <a:fld id="{29173C6D-0AB1-4B20-A820-ED3E73EA0DB7}" type="slidenum">
              <a:rPr lang="en-IN"/>
              <a:pPr>
                <a:defRPr/>
              </a:pPr>
              <a:t>‹#›</a:t>
            </a:fld>
            <a:endParaRPr lang="en-IN"/>
          </a:p>
        </p:txBody>
      </p:sp>
      <p:pic>
        <p:nvPicPr>
          <p:cNvPr id="23558" name="Picture 2" descr="logo1new"/>
          <p:cNvPicPr>
            <a:picLocks noChangeAspect="1" noChangeArrowheads="1"/>
          </p:cNvPicPr>
          <p:nvPr/>
        </p:nvPicPr>
        <p:blipFill>
          <a:blip r:embed="rId15">
            <a:lum bright="70000" contrast="-70000"/>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rgbClr val="660033"/>
          </a:solidFill>
          <a:latin typeface="+mn-lt"/>
          <a:ea typeface="+mn-ea"/>
          <a:cs typeface="+mn-cs"/>
        </a:defRPr>
      </a:lvl1pPr>
      <a:lvl2pPr marL="742950" indent="-285750" algn="l" rtl="0" fontAlgn="base">
        <a:spcBef>
          <a:spcPct val="20000"/>
        </a:spcBef>
        <a:spcAft>
          <a:spcPct val="0"/>
        </a:spcAft>
        <a:buChar char="–"/>
        <a:defRPr sz="2800">
          <a:solidFill>
            <a:srgbClr val="660033"/>
          </a:solidFill>
          <a:latin typeface="+mn-lt"/>
        </a:defRPr>
      </a:lvl2pPr>
      <a:lvl3pPr marL="1143000" indent="-228600" algn="l" rtl="0" fontAlgn="base">
        <a:spcBef>
          <a:spcPct val="20000"/>
        </a:spcBef>
        <a:spcAft>
          <a:spcPct val="0"/>
        </a:spcAft>
        <a:buChar char="•"/>
        <a:defRPr sz="2400">
          <a:solidFill>
            <a:srgbClr val="660033"/>
          </a:solidFill>
          <a:latin typeface="+mn-lt"/>
        </a:defRPr>
      </a:lvl3pPr>
      <a:lvl4pPr marL="1600200" indent="-228600" algn="l" rtl="0" fontAlgn="base">
        <a:spcBef>
          <a:spcPct val="20000"/>
        </a:spcBef>
        <a:spcAft>
          <a:spcPct val="0"/>
        </a:spcAft>
        <a:buChar char="–"/>
        <a:defRPr sz="2000">
          <a:solidFill>
            <a:srgbClr val="660033"/>
          </a:solidFill>
          <a:latin typeface="+mn-lt"/>
        </a:defRPr>
      </a:lvl4pPr>
      <a:lvl5pPr marL="2057400" indent="-228600" algn="l" rtl="0" fontAlgn="base">
        <a:spcBef>
          <a:spcPct val="20000"/>
        </a:spcBef>
        <a:spcAft>
          <a:spcPct val="0"/>
        </a:spcAft>
        <a:buChar char="»"/>
        <a:defRPr sz="2000">
          <a:solidFill>
            <a:srgbClr val="660033"/>
          </a:solidFill>
          <a:latin typeface="+mn-lt"/>
        </a:defRPr>
      </a:lvl5pPr>
      <a:lvl6pPr marL="2514600" indent="-228600" algn="l" rtl="0" eaLnBrk="1" fontAlgn="base" hangingPunct="1">
        <a:spcBef>
          <a:spcPct val="20000"/>
        </a:spcBef>
        <a:spcAft>
          <a:spcPct val="0"/>
        </a:spcAft>
        <a:buChar char="»"/>
        <a:defRPr sz="2000">
          <a:solidFill>
            <a:srgbClr val="660033"/>
          </a:solidFill>
          <a:latin typeface="+mn-lt"/>
        </a:defRPr>
      </a:lvl6pPr>
      <a:lvl7pPr marL="2971800" indent="-228600" algn="l" rtl="0" eaLnBrk="1" fontAlgn="base" hangingPunct="1">
        <a:spcBef>
          <a:spcPct val="20000"/>
        </a:spcBef>
        <a:spcAft>
          <a:spcPct val="0"/>
        </a:spcAft>
        <a:buChar char="»"/>
        <a:defRPr sz="2000">
          <a:solidFill>
            <a:srgbClr val="660033"/>
          </a:solidFill>
          <a:latin typeface="+mn-lt"/>
        </a:defRPr>
      </a:lvl7pPr>
      <a:lvl8pPr marL="3429000" indent="-228600" algn="l" rtl="0" eaLnBrk="1" fontAlgn="base" hangingPunct="1">
        <a:spcBef>
          <a:spcPct val="20000"/>
        </a:spcBef>
        <a:spcAft>
          <a:spcPct val="0"/>
        </a:spcAft>
        <a:buChar char="»"/>
        <a:defRPr sz="2000">
          <a:solidFill>
            <a:srgbClr val="660033"/>
          </a:solidFill>
          <a:latin typeface="+mn-lt"/>
        </a:defRPr>
      </a:lvl8pPr>
      <a:lvl9pPr marL="3886200" indent="-228600" algn="l" rtl="0" eaLnBrk="1" fontAlgn="base" hangingPunct="1">
        <a:spcBef>
          <a:spcPct val="20000"/>
        </a:spcBef>
        <a:spcAft>
          <a:spcPct val="0"/>
        </a:spcAft>
        <a:buChar char="»"/>
        <a:defRPr sz="2000">
          <a:solidFill>
            <a:srgbClr val="6600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hyperlink" Target="http://www.handstable.com/tm_graft_placement.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p:txBody>
          <a:bodyPr>
            <a:normAutofit fontScale="90000"/>
          </a:bodyPr>
          <a:lstStyle/>
          <a:p>
            <a:pPr>
              <a:defRPr/>
            </a:pPr>
            <a:r>
              <a:rPr lang="en-US" sz="4000" dirty="0" smtClean="0"/>
              <a:t>Detection of Common Ear Diseases in the Community (Part 2)</a:t>
            </a:r>
            <a:br>
              <a:rPr lang="en-US" sz="4000" dirty="0" smtClean="0"/>
            </a:br>
            <a:endParaRPr lang="en-US" sz="4000" dirty="0" smtClean="0"/>
          </a:p>
        </p:txBody>
      </p:sp>
      <p:pic>
        <p:nvPicPr>
          <p:cNvPr id="16386" name="Picture 1" descr="C:\Users\kriti\Desktop\sound_hearing_logo.png"/>
          <p:cNvPicPr>
            <a:picLocks noChangeAspect="1" noChangeArrowheads="1"/>
          </p:cNvPicPr>
          <p:nvPr/>
        </p:nvPicPr>
        <p:blipFill>
          <a:blip r:embed="rId3"/>
          <a:srcRect/>
          <a:stretch>
            <a:fillRect/>
          </a:stretch>
        </p:blipFill>
        <p:spPr bwMode="auto">
          <a:xfrm>
            <a:off x="7505700" y="0"/>
            <a:ext cx="1638300" cy="1171575"/>
          </a:xfrm>
          <a:prstGeom prst="rect">
            <a:avLst/>
          </a:prstGeom>
          <a:noFill/>
          <a:ln w="9525">
            <a:noFill/>
            <a:miter lim="800000"/>
            <a:headEnd/>
            <a:tailEnd/>
          </a:ln>
        </p:spPr>
      </p:pic>
      <p:sp>
        <p:nvSpPr>
          <p:cNvPr id="16387" name="Slide Number Placeholder 5"/>
          <p:cNvSpPr>
            <a:spLocks noGrp="1"/>
          </p:cNvSpPr>
          <p:nvPr>
            <p:ph type="sldNum" sz="quarter" idx="11"/>
          </p:nvPr>
        </p:nvSpPr>
        <p:spPr>
          <a:noFill/>
        </p:spPr>
        <p:txBody>
          <a:bodyPr/>
          <a:lstStyle/>
          <a:p>
            <a:pPr fontAlgn="base">
              <a:spcBef>
                <a:spcPct val="0"/>
              </a:spcBef>
              <a:spcAft>
                <a:spcPct val="0"/>
              </a:spcAft>
            </a:pPr>
            <a:fld id="{0AF17BA6-878C-4D6B-A1C4-F973AC2D1AE2}" type="slidenum">
              <a:rPr lang="en-IN"/>
              <a:pPr fontAlgn="base">
                <a:spcBef>
                  <a:spcPct val="0"/>
                </a:spcBef>
                <a:spcAft>
                  <a:spcPct val="0"/>
                </a:spcAft>
              </a:pPr>
              <a:t>1</a:t>
            </a:fld>
            <a:endParaRPr lang="en-IN"/>
          </a:p>
        </p:txBody>
      </p:sp>
      <p:sp>
        <p:nvSpPr>
          <p:cNvPr id="16388" name="Footer Placeholder 6"/>
          <p:cNvSpPr>
            <a:spLocks noGrp="1"/>
          </p:cNvSpPr>
          <p:nvPr>
            <p:ph type="ftr" sz="quarter" idx="10"/>
          </p:nvPr>
        </p:nvSpPr>
        <p:spPr>
          <a:noFill/>
        </p:spPr>
        <p:txBody>
          <a:bodyPr/>
          <a:lstStyle/>
          <a:p>
            <a:pPr fontAlgn="base">
              <a:spcBef>
                <a:spcPct val="0"/>
              </a:spcBef>
              <a:spcAft>
                <a:spcPct val="0"/>
              </a:spcAft>
            </a:pPr>
            <a:r>
              <a:rPr lang="en-US"/>
              <a:t>SH2030: Secondary Level Training Module.3.2</a:t>
            </a:r>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7772400" cy="1143000"/>
          </a:xfrm>
        </p:spPr>
        <p:txBody>
          <a:bodyPr/>
          <a:lstStyle/>
          <a:p>
            <a:r>
              <a:rPr lang="en-US" sz="3200" dirty="0" smtClean="0">
                <a:latin typeface="Times New Roman" pitchFamily="18" charset="0"/>
              </a:rPr>
              <a:t>Instructions to be given to a patient with CSOM</a:t>
            </a:r>
            <a:r>
              <a:rPr lang="en-IN" dirty="0" smtClean="0">
                <a:latin typeface="Times New Roman" pitchFamily="18" charset="0"/>
              </a:rPr>
              <a:t/>
            </a:r>
            <a:br>
              <a:rPr lang="en-IN" dirty="0" smtClean="0">
                <a:latin typeface="Times New Roman" pitchFamily="18" charset="0"/>
              </a:rPr>
            </a:br>
            <a:endParaRPr lang="en-US" dirty="0"/>
          </a:p>
        </p:txBody>
      </p:sp>
      <p:sp>
        <p:nvSpPr>
          <p:cNvPr id="3" name="Content Placeholder 2"/>
          <p:cNvSpPr>
            <a:spLocks noGrp="1"/>
          </p:cNvSpPr>
          <p:nvPr>
            <p:ph idx="1"/>
          </p:nvPr>
        </p:nvSpPr>
        <p:spPr>
          <a:xfrm>
            <a:off x="714348" y="2000240"/>
            <a:ext cx="7772400" cy="3513151"/>
          </a:xfrm>
        </p:spPr>
        <p:txBody>
          <a:bodyPr/>
          <a:lstStyle/>
          <a:p>
            <a:pPr>
              <a:buFontTx/>
              <a:buNone/>
            </a:pPr>
            <a:r>
              <a:rPr lang="en-US" dirty="0" smtClean="0"/>
              <a:t>	PROPER POSTURE: Whenever the baby is Breast or Bottle fed, it is essential to maintain the proper feeding posture so that the regurgitation of milk into the middle ear through the Eustachian  tube can be avoided.</a:t>
            </a:r>
          </a:p>
          <a:p>
            <a:pPr>
              <a:buFontTx/>
              <a:buNone/>
            </a:pPr>
            <a:endParaRPr lang="en-IN" dirty="0" smtClean="0"/>
          </a:p>
          <a:p>
            <a:endParaRPr lang="en-US" dirty="0"/>
          </a:p>
        </p:txBody>
      </p:sp>
      <p:sp>
        <p:nvSpPr>
          <p:cNvPr id="4" name="Footer Placeholder 3"/>
          <p:cNvSpPr>
            <a:spLocks noGrp="1"/>
          </p:cNvSpPr>
          <p:nvPr>
            <p:ph type="ftr" sz="quarter" idx="10"/>
          </p:nvPr>
        </p:nvSpPr>
        <p:spPr/>
        <p:txBody>
          <a:bodyPr/>
          <a:lstStyle/>
          <a:p>
            <a:pPr>
              <a:defRPr/>
            </a:pPr>
            <a:r>
              <a:rPr lang="en-US" smtClean="0"/>
              <a:t>SH2030: Secondary Level Training Module.3.2</a:t>
            </a:r>
            <a:endParaRPr lang="en-IN"/>
          </a:p>
        </p:txBody>
      </p:sp>
      <p:sp>
        <p:nvSpPr>
          <p:cNvPr id="5" name="Slide Number Placeholder 4"/>
          <p:cNvSpPr>
            <a:spLocks noGrp="1"/>
          </p:cNvSpPr>
          <p:nvPr>
            <p:ph type="sldNum" sz="quarter" idx="11"/>
          </p:nvPr>
        </p:nvSpPr>
        <p:spPr/>
        <p:txBody>
          <a:bodyPr/>
          <a:lstStyle/>
          <a:p>
            <a:pPr>
              <a:defRPr/>
            </a:pPr>
            <a:fld id="{54BF9862-545E-44E6-A8A2-539B843EF042}" type="slidenum">
              <a:rPr lang="en-IN" smtClean="0"/>
              <a:pPr>
                <a:defRPr/>
              </a:pPr>
              <a:t>10</a:t>
            </a:fld>
            <a:endParaRPr lang="en-IN"/>
          </a:p>
        </p:txBody>
      </p:sp>
      <p:grpSp>
        <p:nvGrpSpPr>
          <p:cNvPr id="6" name="Group 5"/>
          <p:cNvGrpSpPr/>
          <p:nvPr/>
        </p:nvGrpSpPr>
        <p:grpSpPr>
          <a:xfrm>
            <a:off x="0" y="1000108"/>
            <a:ext cx="9144000" cy="990600"/>
            <a:chOff x="0" y="1196975"/>
            <a:chExt cx="9144000" cy="990600"/>
          </a:xfrm>
        </p:grpSpPr>
        <p:sp>
          <p:nvSpPr>
            <p:cNvPr id="7" name="AutoShape 3"/>
            <p:cNvSpPr>
              <a:spLocks noChangeArrowheads="1"/>
            </p:cNvSpPr>
            <p:nvPr/>
          </p:nvSpPr>
          <p:spPr bwMode="auto">
            <a:xfrm>
              <a:off x="0" y="1196975"/>
              <a:ext cx="2667000" cy="990600"/>
            </a:xfrm>
            <a:prstGeom prst="chevron">
              <a:avLst>
                <a:gd name="adj" fmla="val 67308"/>
              </a:avLst>
            </a:prstGeom>
            <a:solidFill>
              <a:srgbClr val="FF8BFF"/>
            </a:solidFill>
            <a:ln w="9525">
              <a:solidFill>
                <a:schemeClr val="tx1"/>
              </a:solidFill>
              <a:miter lim="800000"/>
              <a:headEnd/>
              <a:tailEnd/>
            </a:ln>
          </p:spPr>
          <p:txBody>
            <a:bodyPr wrap="none" anchor="ctr"/>
            <a:lstStyle/>
            <a:p>
              <a:pPr lvl="1" algn="ctr"/>
              <a:r>
                <a:rPr lang="en-US" sz="2000" dirty="0">
                  <a:latin typeface="Times New Roman" pitchFamily="18" charset="0"/>
                </a:rPr>
                <a:t>  </a:t>
              </a:r>
              <a:r>
                <a:rPr lang="en-US" sz="2400" dirty="0">
                  <a:solidFill>
                    <a:schemeClr val="tx2"/>
                  </a:solidFill>
                  <a:latin typeface="Times New Roman" pitchFamily="18" charset="0"/>
                </a:rPr>
                <a:t>KEEP EAR </a:t>
              </a:r>
            </a:p>
            <a:p>
              <a:pPr lvl="1" algn="ctr"/>
              <a:r>
                <a:rPr lang="en-US" sz="2400" dirty="0">
                  <a:solidFill>
                    <a:schemeClr val="tx2"/>
                  </a:solidFill>
                  <a:latin typeface="Times New Roman" pitchFamily="18" charset="0"/>
                </a:rPr>
                <a:t> DRY</a:t>
              </a:r>
              <a:endParaRPr lang="en-IN" sz="2400" dirty="0">
                <a:solidFill>
                  <a:schemeClr val="tx2"/>
                </a:solidFill>
                <a:latin typeface="Times New Roman" pitchFamily="18" charset="0"/>
              </a:endParaRPr>
            </a:p>
          </p:txBody>
        </p:sp>
        <p:sp>
          <p:nvSpPr>
            <p:cNvPr id="8" name="AutoShape 4"/>
            <p:cNvSpPr>
              <a:spLocks noChangeArrowheads="1"/>
            </p:cNvSpPr>
            <p:nvPr/>
          </p:nvSpPr>
          <p:spPr bwMode="auto">
            <a:xfrm>
              <a:off x="2195513" y="1196975"/>
              <a:ext cx="2743200" cy="990600"/>
            </a:xfrm>
            <a:prstGeom prst="chevron">
              <a:avLst>
                <a:gd name="adj" fmla="val 69231"/>
              </a:avLst>
            </a:prstGeom>
            <a:solidFill>
              <a:srgbClr val="FF65FF"/>
            </a:solidFill>
            <a:ln w="9525">
              <a:solidFill>
                <a:schemeClr val="tx1"/>
              </a:solidFill>
              <a:miter lim="800000"/>
              <a:headEnd/>
              <a:tailEnd/>
            </a:ln>
          </p:spPr>
          <p:txBody>
            <a:bodyPr wrap="none" anchor="ctr"/>
            <a:lstStyle/>
            <a:p>
              <a:r>
                <a:rPr lang="en-US" sz="2400" dirty="0">
                  <a:solidFill>
                    <a:schemeClr val="tx2"/>
                  </a:solidFill>
                  <a:latin typeface="Times New Roman" pitchFamily="18" charset="0"/>
                </a:rPr>
                <a:t>AURAL </a:t>
              </a:r>
            </a:p>
            <a:p>
              <a:r>
                <a:rPr lang="en-US" sz="2400" dirty="0">
                  <a:solidFill>
                    <a:schemeClr val="tx2"/>
                  </a:solidFill>
                  <a:latin typeface="Times New Roman" pitchFamily="18" charset="0"/>
                </a:rPr>
                <a:t>TOILET</a:t>
              </a:r>
              <a:endParaRPr lang="en-IN" sz="2400" dirty="0">
                <a:solidFill>
                  <a:schemeClr val="tx2"/>
                </a:solidFill>
                <a:latin typeface="Times New Roman" pitchFamily="18" charset="0"/>
              </a:endParaRPr>
            </a:p>
          </p:txBody>
        </p:sp>
        <p:sp>
          <p:nvSpPr>
            <p:cNvPr id="9" name="AutoShape 5"/>
            <p:cNvSpPr>
              <a:spLocks noChangeArrowheads="1"/>
            </p:cNvSpPr>
            <p:nvPr/>
          </p:nvSpPr>
          <p:spPr bwMode="auto">
            <a:xfrm>
              <a:off x="4500563" y="1196975"/>
              <a:ext cx="2514600" cy="990600"/>
            </a:xfrm>
            <a:prstGeom prst="chevron">
              <a:avLst>
                <a:gd name="adj" fmla="val 63462"/>
              </a:avLst>
            </a:prstGeom>
            <a:solidFill>
              <a:srgbClr val="FF2FFF"/>
            </a:solidFill>
            <a:ln w="9525">
              <a:solidFill>
                <a:schemeClr val="tx1"/>
              </a:solidFill>
              <a:miter lim="800000"/>
              <a:headEnd/>
              <a:tailEnd/>
            </a:ln>
          </p:spPr>
          <p:txBody>
            <a:bodyPr wrap="none" anchor="ctr"/>
            <a:lstStyle/>
            <a:p>
              <a:pPr>
                <a:lnSpc>
                  <a:spcPct val="80000"/>
                </a:lnSpc>
                <a:spcBef>
                  <a:spcPct val="20000"/>
                </a:spcBef>
              </a:pPr>
              <a:r>
                <a:rPr lang="en-US" dirty="0">
                  <a:latin typeface="Times New Roman" pitchFamily="18" charset="0"/>
                </a:rPr>
                <a:t>    </a:t>
              </a:r>
            </a:p>
            <a:p>
              <a:pPr>
                <a:lnSpc>
                  <a:spcPct val="80000"/>
                </a:lnSpc>
                <a:spcBef>
                  <a:spcPct val="20000"/>
                </a:spcBef>
              </a:pPr>
              <a:r>
                <a:rPr lang="en-US" dirty="0">
                  <a:latin typeface="Times New Roman" pitchFamily="18" charset="0"/>
                </a:rPr>
                <a:t> </a:t>
              </a:r>
              <a:r>
                <a:rPr lang="en-US" sz="2400" dirty="0">
                  <a:solidFill>
                    <a:schemeClr val="tx2"/>
                  </a:solidFill>
                  <a:latin typeface="Times New Roman" pitchFamily="18" charset="0"/>
                </a:rPr>
                <a:t>EAR </a:t>
              </a:r>
            </a:p>
            <a:p>
              <a:pPr>
                <a:lnSpc>
                  <a:spcPct val="80000"/>
                </a:lnSpc>
                <a:spcBef>
                  <a:spcPct val="20000"/>
                </a:spcBef>
              </a:pPr>
              <a:r>
                <a:rPr lang="en-US" sz="2400" dirty="0">
                  <a:solidFill>
                    <a:schemeClr val="tx2"/>
                  </a:solidFill>
                  <a:latin typeface="Times New Roman" pitchFamily="18" charset="0"/>
                </a:rPr>
                <a:t>DROPS</a:t>
              </a:r>
            </a:p>
            <a:p>
              <a:endParaRPr lang="en-IN" sz="2000" dirty="0">
                <a:solidFill>
                  <a:schemeClr val="tx2"/>
                </a:solidFill>
                <a:latin typeface="Times New Roman" pitchFamily="18" charset="0"/>
              </a:endParaRPr>
            </a:p>
          </p:txBody>
        </p:sp>
        <p:sp>
          <p:nvSpPr>
            <p:cNvPr id="10" name="AutoShape 6"/>
            <p:cNvSpPr>
              <a:spLocks noChangeArrowheads="1"/>
            </p:cNvSpPr>
            <p:nvPr/>
          </p:nvSpPr>
          <p:spPr bwMode="auto">
            <a:xfrm>
              <a:off x="6553200" y="1196975"/>
              <a:ext cx="2590800" cy="990600"/>
            </a:xfrm>
            <a:prstGeom prst="chevron">
              <a:avLst>
                <a:gd name="adj" fmla="val 65385"/>
              </a:avLst>
            </a:prstGeom>
            <a:solidFill>
              <a:srgbClr val="FA00FA"/>
            </a:solidFill>
            <a:ln w="9525">
              <a:solidFill>
                <a:schemeClr val="tx1"/>
              </a:solidFill>
              <a:miter lim="800000"/>
              <a:headEnd/>
              <a:tailEnd/>
            </a:ln>
          </p:spPr>
          <p:txBody>
            <a:bodyPr wrap="none" anchor="ctr"/>
            <a:lstStyle/>
            <a:p>
              <a:pPr algn="ctr"/>
              <a:r>
                <a:rPr lang="en-US" sz="2800" dirty="0">
                  <a:latin typeface="Times New Roman" pitchFamily="18" charset="0"/>
                </a:rPr>
                <a:t>      </a:t>
              </a:r>
              <a:r>
                <a:rPr lang="en-US" sz="2400" dirty="0">
                  <a:solidFill>
                    <a:schemeClr val="tx2"/>
                  </a:solidFill>
                  <a:latin typeface="Times New Roman" pitchFamily="18" charset="0"/>
                </a:rPr>
                <a:t>FEEDING </a:t>
              </a:r>
            </a:p>
            <a:p>
              <a:pPr algn="ctr"/>
              <a:r>
                <a:rPr lang="en-US" sz="2400" dirty="0">
                  <a:solidFill>
                    <a:schemeClr val="tx2"/>
                  </a:solidFill>
                  <a:latin typeface="Times New Roman" pitchFamily="18" charset="0"/>
                </a:rPr>
                <a:t>    POSTURE</a:t>
              </a:r>
              <a:endParaRPr lang="en-IN" sz="2400" dirty="0">
                <a:solidFill>
                  <a:schemeClr val="tx2"/>
                </a:solidFill>
                <a:latin typeface="Times New Roman" pitchFamily="18" charset="0"/>
              </a:endParaRPr>
            </a:p>
          </p:txBody>
        </p:sp>
      </p:grpSp>
      <p:pic>
        <p:nvPicPr>
          <p:cNvPr id="11" name="Picture 8"/>
          <p:cNvPicPr>
            <a:picLocks noChangeAspect="1" noChangeArrowheads="1"/>
          </p:cNvPicPr>
          <p:nvPr/>
        </p:nvPicPr>
        <p:blipFill>
          <a:blip r:embed="rId3"/>
          <a:srcRect/>
          <a:stretch>
            <a:fillRect/>
          </a:stretch>
        </p:blipFill>
        <p:spPr bwMode="auto">
          <a:xfrm>
            <a:off x="4857752" y="4508500"/>
            <a:ext cx="2808288" cy="2349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539750" y="1412875"/>
            <a:ext cx="7772400" cy="1143000"/>
          </a:xfrm>
        </p:spPr>
        <p:txBody>
          <a:bodyPr/>
          <a:lstStyle/>
          <a:p>
            <a:r>
              <a:rPr lang="en-IN" b="1" dirty="0" smtClean="0"/>
              <a:t>Thank You</a:t>
            </a:r>
            <a:r>
              <a:rPr lang="en-IN" dirty="0" smtClean="0"/>
              <a:t/>
            </a:r>
            <a:br>
              <a:rPr lang="en-IN" dirty="0" smtClean="0"/>
            </a:br>
            <a:endParaRPr lang="en-IN" dirty="0" smtClean="0"/>
          </a:p>
        </p:txBody>
      </p:sp>
      <p:sp>
        <p:nvSpPr>
          <p:cNvPr id="37891" name="Footer Placeholder 4"/>
          <p:cNvSpPr>
            <a:spLocks noGrp="1"/>
          </p:cNvSpPr>
          <p:nvPr>
            <p:ph type="ftr" sz="quarter" idx="10"/>
          </p:nvPr>
        </p:nvSpPr>
        <p:spPr>
          <a:noFill/>
        </p:spPr>
        <p:txBody>
          <a:bodyPr/>
          <a:lstStyle/>
          <a:p>
            <a:pPr fontAlgn="base">
              <a:spcBef>
                <a:spcPct val="0"/>
              </a:spcBef>
              <a:spcAft>
                <a:spcPct val="0"/>
              </a:spcAft>
            </a:pPr>
            <a:r>
              <a:rPr lang="en-US"/>
              <a:t>SH2030: Secondary Level Training Module.3.2</a:t>
            </a:r>
            <a:endParaRPr lang="en-IN"/>
          </a:p>
        </p:txBody>
      </p:sp>
      <p:sp>
        <p:nvSpPr>
          <p:cNvPr id="37892" name="Slide Number Placeholder 5"/>
          <p:cNvSpPr>
            <a:spLocks noGrp="1"/>
          </p:cNvSpPr>
          <p:nvPr>
            <p:ph type="sldNum" sz="quarter" idx="11"/>
          </p:nvPr>
        </p:nvSpPr>
        <p:spPr>
          <a:noFill/>
        </p:spPr>
        <p:txBody>
          <a:bodyPr/>
          <a:lstStyle/>
          <a:p>
            <a:pPr fontAlgn="base">
              <a:spcBef>
                <a:spcPct val="0"/>
              </a:spcBef>
              <a:spcAft>
                <a:spcPct val="0"/>
              </a:spcAft>
            </a:pPr>
            <a:fld id="{A74413D1-9F88-41D8-9DB9-0CB891F13788}" type="slidenum">
              <a:rPr lang="en-IN"/>
              <a:pPr fontAlgn="base">
                <a:spcBef>
                  <a:spcPct val="0"/>
                </a:spcBef>
                <a:spcAft>
                  <a:spcPct val="0"/>
                </a:spcAft>
              </a:pPr>
              <a:t>11</a:t>
            </a:fld>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95288" y="549275"/>
            <a:ext cx="7772400" cy="1143000"/>
          </a:xfrm>
        </p:spPr>
        <p:txBody>
          <a:bodyPr>
            <a:normAutofit fontScale="90000"/>
          </a:bodyPr>
          <a:lstStyle/>
          <a:p>
            <a:pPr>
              <a:defRPr/>
            </a:pPr>
            <a:r>
              <a:rPr lang="en-US" dirty="0" smtClean="0"/>
              <a:t>Discharging ear: Chronic ear infection</a:t>
            </a:r>
            <a:endParaRPr lang="en-IN" dirty="0" smtClean="0"/>
          </a:p>
        </p:txBody>
      </p:sp>
      <p:sp>
        <p:nvSpPr>
          <p:cNvPr id="17410" name="Rectangle 3"/>
          <p:cNvSpPr>
            <a:spLocks noGrp="1" noChangeArrowheads="1"/>
          </p:cNvSpPr>
          <p:nvPr>
            <p:ph type="body" sz="half" idx="1"/>
          </p:nvPr>
        </p:nvSpPr>
        <p:spPr>
          <a:xfrm>
            <a:off x="179388" y="1844675"/>
            <a:ext cx="4314825" cy="4114800"/>
          </a:xfrm>
        </p:spPr>
        <p:txBody>
          <a:bodyPr/>
          <a:lstStyle/>
          <a:p>
            <a:r>
              <a:rPr lang="en-US" dirty="0" smtClean="0"/>
              <a:t>Chronic Ear infections will/may lead to:</a:t>
            </a:r>
          </a:p>
          <a:p>
            <a:pPr lvl="1"/>
            <a:r>
              <a:rPr lang="en-US" dirty="0" smtClean="0"/>
              <a:t>Discharge from the ear</a:t>
            </a:r>
          </a:p>
          <a:p>
            <a:pPr lvl="1"/>
            <a:r>
              <a:rPr lang="en-US" dirty="0" smtClean="0"/>
              <a:t>Perforation of ear drum</a:t>
            </a:r>
          </a:p>
          <a:p>
            <a:pPr lvl="1"/>
            <a:r>
              <a:rPr lang="en-US" dirty="0" smtClean="0"/>
              <a:t>Decreased hearing</a:t>
            </a:r>
          </a:p>
          <a:p>
            <a:pPr lvl="1"/>
            <a:r>
              <a:rPr lang="en-US" dirty="0" smtClean="0"/>
              <a:t>At times, it can cause fever, giddiness, serious complications</a:t>
            </a:r>
          </a:p>
          <a:p>
            <a:pPr lvl="1"/>
            <a:endParaRPr lang="en-US" dirty="0" smtClean="0"/>
          </a:p>
        </p:txBody>
      </p:sp>
      <p:pic>
        <p:nvPicPr>
          <p:cNvPr id="17411" name="Picture 6" descr="DSCN4632"/>
          <p:cNvPicPr>
            <a:picLocks noGrp="1" noChangeAspect="1" noChangeArrowheads="1"/>
          </p:cNvPicPr>
          <p:nvPr>
            <p:ph sz="half" idx="2"/>
          </p:nvPr>
        </p:nvPicPr>
        <p:blipFill>
          <a:blip r:embed="rId3" cstate="print"/>
          <a:srcRect/>
          <a:stretch>
            <a:fillRect/>
          </a:stretch>
        </p:blipFill>
        <p:spPr>
          <a:xfrm>
            <a:off x="4646613" y="2473325"/>
            <a:ext cx="3810000" cy="2857500"/>
          </a:xfrm>
        </p:spPr>
      </p:pic>
      <p:sp>
        <p:nvSpPr>
          <p:cNvPr id="17412" name="Footer Placeholder 4"/>
          <p:cNvSpPr>
            <a:spLocks noGrp="1"/>
          </p:cNvSpPr>
          <p:nvPr>
            <p:ph type="ftr" sz="quarter" idx="10"/>
          </p:nvPr>
        </p:nvSpPr>
        <p:spPr>
          <a:noFill/>
        </p:spPr>
        <p:txBody>
          <a:bodyPr/>
          <a:lstStyle/>
          <a:p>
            <a:pPr fontAlgn="base">
              <a:spcBef>
                <a:spcPct val="0"/>
              </a:spcBef>
              <a:spcAft>
                <a:spcPct val="0"/>
              </a:spcAft>
            </a:pPr>
            <a:r>
              <a:rPr lang="en-US"/>
              <a:t>SH2030: Secondary Level Training Module.3.2</a:t>
            </a:r>
          </a:p>
        </p:txBody>
      </p:sp>
      <p:sp>
        <p:nvSpPr>
          <p:cNvPr id="17413" name="Slide Number Placeholder 5"/>
          <p:cNvSpPr>
            <a:spLocks noGrp="1"/>
          </p:cNvSpPr>
          <p:nvPr>
            <p:ph type="sldNum" sz="quarter" idx="11"/>
          </p:nvPr>
        </p:nvSpPr>
        <p:spPr>
          <a:noFill/>
        </p:spPr>
        <p:txBody>
          <a:bodyPr/>
          <a:lstStyle/>
          <a:p>
            <a:pPr fontAlgn="base">
              <a:spcBef>
                <a:spcPct val="0"/>
              </a:spcBef>
              <a:spcAft>
                <a:spcPct val="0"/>
              </a:spcAft>
            </a:pPr>
            <a:fld id="{13F20B78-996A-40DD-AA5B-01A2A05EEB87}" type="slidenum">
              <a:rPr lang="en-US"/>
              <a:pPr fontAlgn="base">
                <a:spcBef>
                  <a:spcPct val="0"/>
                </a:spcBef>
                <a:spcAft>
                  <a:spcPct val="0"/>
                </a:spcAft>
              </a:pPr>
              <a:t>2</a:t>
            </a:fld>
            <a:endParaRPr lang="en-US"/>
          </a:p>
        </p:txBody>
      </p:sp>
      <p:pic>
        <p:nvPicPr>
          <p:cNvPr id="17414" name="Picture 1" descr="C:\Users\kriti\Desktop\sound_hearing_logo.png"/>
          <p:cNvPicPr>
            <a:picLocks noChangeAspect="1" noChangeArrowheads="1"/>
          </p:cNvPicPr>
          <p:nvPr/>
        </p:nvPicPr>
        <p:blipFill>
          <a:blip r:embed="rId4"/>
          <a:srcRect/>
          <a:stretch>
            <a:fillRect/>
          </a:stretch>
        </p:blipFill>
        <p:spPr bwMode="auto">
          <a:xfrm>
            <a:off x="7505700" y="0"/>
            <a:ext cx="1638300"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3"/>
          <p:cNvSpPr>
            <a:spLocks noGrp="1" noChangeArrowheads="1"/>
          </p:cNvSpPr>
          <p:nvPr>
            <p:ph type="title"/>
          </p:nvPr>
        </p:nvSpPr>
        <p:spPr>
          <a:xfrm>
            <a:off x="684213" y="260350"/>
            <a:ext cx="7772400" cy="1143000"/>
          </a:xfrm>
        </p:spPr>
        <p:txBody>
          <a:bodyPr/>
          <a:lstStyle/>
          <a:p>
            <a:r>
              <a:rPr lang="en-US" dirty="0" smtClean="0"/>
              <a:t>Findings on examination</a:t>
            </a:r>
          </a:p>
        </p:txBody>
      </p:sp>
      <p:pic>
        <p:nvPicPr>
          <p:cNvPr id="18434" name="Picture 2" descr="DSCN4632"/>
          <p:cNvPicPr>
            <a:picLocks noGrp="1" noChangeAspect="1" noChangeArrowheads="1"/>
          </p:cNvPicPr>
          <p:nvPr>
            <p:ph type="clipArt" sz="half" idx="2"/>
          </p:nvPr>
        </p:nvPicPr>
        <p:blipFill>
          <a:blip r:embed="rId3" cstate="print"/>
          <a:srcRect/>
          <a:stretch>
            <a:fillRect/>
          </a:stretch>
        </p:blipFill>
        <p:spPr>
          <a:xfrm>
            <a:off x="3203575" y="1196975"/>
            <a:ext cx="3090863" cy="2303463"/>
          </a:xfrm>
        </p:spPr>
      </p:pic>
      <p:sp>
        <p:nvSpPr>
          <p:cNvPr id="18435" name="Footer Placeholder 4"/>
          <p:cNvSpPr>
            <a:spLocks noGrp="1"/>
          </p:cNvSpPr>
          <p:nvPr>
            <p:ph type="ftr" sz="quarter" idx="10"/>
          </p:nvPr>
        </p:nvSpPr>
        <p:spPr>
          <a:noFill/>
        </p:spPr>
        <p:txBody>
          <a:bodyPr/>
          <a:lstStyle/>
          <a:p>
            <a:pPr fontAlgn="base">
              <a:spcBef>
                <a:spcPct val="0"/>
              </a:spcBef>
              <a:spcAft>
                <a:spcPct val="0"/>
              </a:spcAft>
            </a:pPr>
            <a:r>
              <a:rPr lang="en-US"/>
              <a:t>SH2030: Secondary Level Training Module.3.2</a:t>
            </a:r>
          </a:p>
        </p:txBody>
      </p:sp>
      <p:sp>
        <p:nvSpPr>
          <p:cNvPr id="18436" name="Slide Number Placeholder 5"/>
          <p:cNvSpPr>
            <a:spLocks noGrp="1"/>
          </p:cNvSpPr>
          <p:nvPr>
            <p:ph type="sldNum" sz="quarter" idx="11"/>
          </p:nvPr>
        </p:nvSpPr>
        <p:spPr>
          <a:noFill/>
        </p:spPr>
        <p:txBody>
          <a:bodyPr/>
          <a:lstStyle/>
          <a:p>
            <a:pPr fontAlgn="base">
              <a:spcBef>
                <a:spcPct val="0"/>
              </a:spcBef>
              <a:spcAft>
                <a:spcPct val="0"/>
              </a:spcAft>
            </a:pPr>
            <a:fld id="{6E862D4F-7340-4D20-92F4-79130D2EFC5B}" type="slidenum">
              <a:rPr lang="en-US"/>
              <a:pPr fontAlgn="base">
                <a:spcBef>
                  <a:spcPct val="0"/>
                </a:spcBef>
                <a:spcAft>
                  <a:spcPct val="0"/>
                </a:spcAft>
              </a:pPr>
              <a:t>3</a:t>
            </a:fld>
            <a:endParaRPr lang="en-US"/>
          </a:p>
        </p:txBody>
      </p:sp>
      <p:pic>
        <p:nvPicPr>
          <p:cNvPr id="18437" name="Picture 5" descr="tmperf"/>
          <p:cNvPicPr>
            <a:picLocks noChangeAspect="1" noChangeArrowheads="1"/>
          </p:cNvPicPr>
          <p:nvPr/>
        </p:nvPicPr>
        <p:blipFill>
          <a:blip r:embed="rId4"/>
          <a:srcRect/>
          <a:stretch>
            <a:fillRect/>
          </a:stretch>
        </p:blipFill>
        <p:spPr bwMode="auto">
          <a:xfrm>
            <a:off x="1547813" y="3789363"/>
            <a:ext cx="2427287" cy="2149475"/>
          </a:xfrm>
          <a:prstGeom prst="rect">
            <a:avLst/>
          </a:prstGeom>
          <a:noFill/>
          <a:ln w="9525">
            <a:noFill/>
            <a:miter lim="800000"/>
            <a:headEnd/>
            <a:tailEnd/>
          </a:ln>
        </p:spPr>
      </p:pic>
      <p:pic>
        <p:nvPicPr>
          <p:cNvPr id="18438" name="Picture 6" descr="Ear Drum Repair With Instrumentarium Hand Stable Instruments">
            <a:hlinkClick r:id="rId5"/>
          </p:cNvPr>
          <p:cNvPicPr>
            <a:picLocks noChangeAspect="1" noChangeArrowheads="1"/>
          </p:cNvPicPr>
          <p:nvPr/>
        </p:nvPicPr>
        <p:blipFill>
          <a:blip r:embed="rId6"/>
          <a:srcRect/>
          <a:stretch>
            <a:fillRect/>
          </a:stretch>
        </p:blipFill>
        <p:spPr bwMode="auto">
          <a:xfrm>
            <a:off x="4932363" y="3789363"/>
            <a:ext cx="2590800" cy="2160587"/>
          </a:xfrm>
          <a:prstGeom prst="rect">
            <a:avLst/>
          </a:prstGeom>
          <a:noFill/>
          <a:ln w="9525">
            <a:noFill/>
            <a:miter lim="800000"/>
            <a:headEnd/>
            <a:tailEnd/>
          </a:ln>
        </p:spPr>
      </p:pic>
      <p:pic>
        <p:nvPicPr>
          <p:cNvPr id="18439" name="Picture 1" descr="C:\Users\kriti\Desktop\sound_hearing_logo.png"/>
          <p:cNvPicPr>
            <a:picLocks noChangeAspect="1" noChangeArrowheads="1"/>
          </p:cNvPicPr>
          <p:nvPr/>
        </p:nvPicPr>
        <p:blipFill>
          <a:blip r:embed="rId7"/>
          <a:srcRect/>
          <a:stretch>
            <a:fillRect/>
          </a:stretch>
        </p:blipFill>
        <p:spPr bwMode="auto">
          <a:xfrm>
            <a:off x="7505700" y="0"/>
            <a:ext cx="1638300"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sz="half" idx="1"/>
          </p:nvPr>
        </p:nvSpPr>
        <p:spPr>
          <a:xfrm>
            <a:off x="323850" y="1371600"/>
            <a:ext cx="3810000" cy="4114800"/>
          </a:xfrm>
        </p:spPr>
        <p:txBody>
          <a:bodyPr/>
          <a:lstStyle/>
          <a:p>
            <a:pPr>
              <a:buFontTx/>
              <a:buNone/>
            </a:pPr>
            <a:r>
              <a:rPr lang="en-US" sz="2600" dirty="0" smtClean="0"/>
              <a:t>	Untreated, CSOM may lead to serious life-threatening complications such as Meningitis, Intracranial abscess</a:t>
            </a:r>
          </a:p>
          <a:p>
            <a:pPr>
              <a:buFontTx/>
              <a:buNone/>
            </a:pPr>
            <a:r>
              <a:rPr lang="en-US" sz="2600" dirty="0" smtClean="0"/>
              <a:t>	Also, Facial paralysis, </a:t>
            </a:r>
            <a:r>
              <a:rPr lang="en-US" sz="2600" dirty="0" err="1" smtClean="0"/>
              <a:t>Labyrinthitis</a:t>
            </a:r>
            <a:r>
              <a:rPr lang="en-US" sz="2600" dirty="0" smtClean="0"/>
              <a:t>(vertigo), </a:t>
            </a:r>
            <a:r>
              <a:rPr lang="en-US" sz="2600" dirty="0" err="1" smtClean="0"/>
              <a:t>Mastoiditis</a:t>
            </a:r>
            <a:r>
              <a:rPr lang="en-US" sz="2600" dirty="0" smtClean="0"/>
              <a:t> etc</a:t>
            </a:r>
          </a:p>
        </p:txBody>
      </p:sp>
      <p:sp>
        <p:nvSpPr>
          <p:cNvPr id="20482" name="Rectangle 4"/>
          <p:cNvSpPr>
            <a:spLocks noGrp="1" noChangeArrowheads="1"/>
          </p:cNvSpPr>
          <p:nvPr>
            <p:ph sz="half" idx="2"/>
          </p:nvPr>
        </p:nvSpPr>
        <p:spPr>
          <a:xfrm>
            <a:off x="4368800" y="1120775"/>
            <a:ext cx="3810000" cy="4114800"/>
          </a:xfrm>
        </p:spPr>
        <p:txBody>
          <a:bodyPr/>
          <a:lstStyle/>
          <a:p>
            <a:pPr>
              <a:buFontTx/>
              <a:buNone/>
            </a:pPr>
            <a:r>
              <a:rPr lang="en-US" sz="2200" smtClean="0"/>
              <a:t>Clinical Features of complications:</a:t>
            </a:r>
          </a:p>
          <a:p>
            <a:r>
              <a:rPr lang="en-US" sz="2200" smtClean="0"/>
              <a:t>Vertigo, vomiting</a:t>
            </a:r>
          </a:p>
          <a:p>
            <a:r>
              <a:rPr lang="en-US" sz="2200" smtClean="0"/>
              <a:t>Headache, fever</a:t>
            </a:r>
          </a:p>
          <a:p>
            <a:r>
              <a:rPr lang="en-US" sz="2200" smtClean="0"/>
              <a:t>Swelling around ear</a:t>
            </a:r>
          </a:p>
          <a:p>
            <a:r>
              <a:rPr lang="en-US" sz="2200" smtClean="0"/>
              <a:t>Facial paralysis</a:t>
            </a:r>
          </a:p>
        </p:txBody>
      </p:sp>
      <p:sp>
        <p:nvSpPr>
          <p:cNvPr id="20483" name="Footer Placeholder 4"/>
          <p:cNvSpPr>
            <a:spLocks noGrp="1"/>
          </p:cNvSpPr>
          <p:nvPr>
            <p:ph type="ftr" sz="quarter" idx="10"/>
          </p:nvPr>
        </p:nvSpPr>
        <p:spPr>
          <a:noFill/>
        </p:spPr>
        <p:txBody>
          <a:bodyPr/>
          <a:lstStyle/>
          <a:p>
            <a:pPr fontAlgn="base">
              <a:spcBef>
                <a:spcPct val="0"/>
              </a:spcBef>
              <a:spcAft>
                <a:spcPct val="0"/>
              </a:spcAft>
            </a:pPr>
            <a:r>
              <a:rPr lang="en-US"/>
              <a:t>SH2030: Secondary Level Training Module.3.2</a:t>
            </a:r>
          </a:p>
        </p:txBody>
      </p:sp>
      <p:sp>
        <p:nvSpPr>
          <p:cNvPr id="20484" name="Slide Number Placeholder 5"/>
          <p:cNvSpPr>
            <a:spLocks noGrp="1"/>
          </p:cNvSpPr>
          <p:nvPr>
            <p:ph type="sldNum" sz="quarter" idx="11"/>
          </p:nvPr>
        </p:nvSpPr>
        <p:spPr>
          <a:noFill/>
        </p:spPr>
        <p:txBody>
          <a:bodyPr/>
          <a:lstStyle/>
          <a:p>
            <a:pPr fontAlgn="base">
              <a:spcBef>
                <a:spcPct val="0"/>
              </a:spcBef>
              <a:spcAft>
                <a:spcPct val="0"/>
              </a:spcAft>
            </a:pPr>
            <a:fld id="{EB289C49-E48D-44D0-8652-18573EA269AF}" type="slidenum">
              <a:rPr lang="en-US"/>
              <a:pPr fontAlgn="base">
                <a:spcBef>
                  <a:spcPct val="0"/>
                </a:spcBef>
                <a:spcAft>
                  <a:spcPct val="0"/>
                </a:spcAft>
              </a:pPr>
              <a:t>4</a:t>
            </a:fld>
            <a:endParaRPr lang="en-US"/>
          </a:p>
        </p:txBody>
      </p:sp>
      <p:pic>
        <p:nvPicPr>
          <p:cNvPr id="20485" name="Picture 1" descr="C:\Users\kriti\Desktop\sound_hearing_logo.png"/>
          <p:cNvPicPr>
            <a:picLocks noChangeAspect="1" noChangeArrowheads="1"/>
          </p:cNvPicPr>
          <p:nvPr/>
        </p:nvPicPr>
        <p:blipFill>
          <a:blip r:embed="rId3"/>
          <a:srcRect/>
          <a:stretch>
            <a:fillRect/>
          </a:stretch>
        </p:blipFill>
        <p:spPr bwMode="auto">
          <a:xfrm>
            <a:off x="7505700" y="0"/>
            <a:ext cx="1638300" cy="1171575"/>
          </a:xfrm>
          <a:prstGeom prst="rect">
            <a:avLst/>
          </a:prstGeom>
          <a:noFill/>
          <a:ln w="9525">
            <a:noFill/>
            <a:miter lim="800000"/>
            <a:headEnd/>
            <a:tailEnd/>
          </a:ln>
        </p:spPr>
      </p:pic>
      <p:pic>
        <p:nvPicPr>
          <p:cNvPr id="20486" name="Picture 8"/>
          <p:cNvPicPr>
            <a:picLocks noChangeAspect="1" noChangeArrowheads="1"/>
          </p:cNvPicPr>
          <p:nvPr/>
        </p:nvPicPr>
        <p:blipFill>
          <a:blip r:embed="rId4"/>
          <a:srcRect/>
          <a:stretch>
            <a:fillRect/>
          </a:stretch>
        </p:blipFill>
        <p:spPr bwMode="auto">
          <a:xfrm>
            <a:off x="4344988" y="3429000"/>
            <a:ext cx="4187825" cy="3024188"/>
          </a:xfrm>
          <a:prstGeom prst="rect">
            <a:avLst/>
          </a:prstGeom>
          <a:noFill/>
          <a:ln w="9525">
            <a:noFill/>
            <a:miter lim="800000"/>
            <a:headEnd/>
            <a:tailEnd/>
          </a:ln>
        </p:spPr>
      </p:pic>
      <p:sp>
        <p:nvSpPr>
          <p:cNvPr id="20487" name="Rectangle 1"/>
          <p:cNvSpPr>
            <a:spLocks noChangeArrowheads="1"/>
          </p:cNvSpPr>
          <p:nvPr/>
        </p:nvSpPr>
        <p:spPr bwMode="auto">
          <a:xfrm>
            <a:off x="1331913" y="309563"/>
            <a:ext cx="6102350" cy="614362"/>
          </a:xfrm>
          <a:prstGeom prst="rect">
            <a:avLst/>
          </a:prstGeom>
          <a:noFill/>
          <a:ln w="9525">
            <a:noFill/>
            <a:miter lim="800000"/>
            <a:headEnd/>
            <a:tailEnd/>
          </a:ln>
        </p:spPr>
        <p:txBody>
          <a:bodyPr wrap="none">
            <a:spAutoFit/>
          </a:bodyPr>
          <a:lstStyle/>
          <a:p>
            <a:r>
              <a:rPr lang="en-US" sz="3400">
                <a:solidFill>
                  <a:schemeClr val="tx2"/>
                </a:solidFill>
                <a:latin typeface="Times New Roman" pitchFamily="18" charset="0"/>
              </a:rPr>
              <a:t>Un- Treated Chronic ear infection</a:t>
            </a:r>
            <a:endParaRPr lang="en-IN" sz="34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p:txBody>
          <a:bodyPr/>
          <a:lstStyle/>
          <a:p>
            <a:r>
              <a:rPr lang="en-US" dirty="0" smtClean="0"/>
              <a:t>Common Complications</a:t>
            </a:r>
          </a:p>
        </p:txBody>
      </p:sp>
      <p:sp>
        <p:nvSpPr>
          <p:cNvPr id="1034" name="Footer Placeholder 2"/>
          <p:cNvSpPr>
            <a:spLocks noGrp="1"/>
          </p:cNvSpPr>
          <p:nvPr>
            <p:ph type="ftr" sz="quarter" idx="10"/>
          </p:nvPr>
        </p:nvSpPr>
        <p:spPr>
          <a:noFill/>
        </p:spPr>
        <p:txBody>
          <a:bodyPr/>
          <a:lstStyle/>
          <a:p>
            <a:pPr fontAlgn="base">
              <a:spcBef>
                <a:spcPct val="0"/>
              </a:spcBef>
              <a:spcAft>
                <a:spcPct val="0"/>
              </a:spcAft>
            </a:pPr>
            <a:r>
              <a:rPr lang="en-US"/>
              <a:t>SH2030: Secondary Level Training Module.3.2</a:t>
            </a:r>
          </a:p>
        </p:txBody>
      </p:sp>
      <p:sp>
        <p:nvSpPr>
          <p:cNvPr id="1035" name="Slide Number Placeholder 3"/>
          <p:cNvSpPr>
            <a:spLocks noGrp="1"/>
          </p:cNvSpPr>
          <p:nvPr>
            <p:ph type="sldNum" sz="quarter" idx="11"/>
          </p:nvPr>
        </p:nvSpPr>
        <p:spPr>
          <a:noFill/>
        </p:spPr>
        <p:txBody>
          <a:bodyPr/>
          <a:lstStyle/>
          <a:p>
            <a:pPr fontAlgn="base">
              <a:spcBef>
                <a:spcPct val="0"/>
              </a:spcBef>
              <a:spcAft>
                <a:spcPct val="0"/>
              </a:spcAft>
            </a:pPr>
            <a:fld id="{6EEB3CD4-5801-4FDE-9085-289B747864C0}" type="slidenum">
              <a:rPr lang="en-US"/>
              <a:pPr fontAlgn="base">
                <a:spcBef>
                  <a:spcPct val="0"/>
                </a:spcBef>
                <a:spcAft>
                  <a:spcPct val="0"/>
                </a:spcAft>
              </a:pPr>
              <a:t>5</a:t>
            </a:fld>
            <a:endParaRPr lang="en-US"/>
          </a:p>
        </p:txBody>
      </p:sp>
      <p:pic>
        <p:nvPicPr>
          <p:cNvPr id="1036" name="Picture 3"/>
          <p:cNvPicPr>
            <a:picLocks noChangeAspect="1" noChangeArrowheads="1"/>
          </p:cNvPicPr>
          <p:nvPr/>
        </p:nvPicPr>
        <p:blipFill>
          <a:blip r:embed="rId4"/>
          <a:srcRect/>
          <a:stretch>
            <a:fillRect/>
          </a:stretch>
        </p:blipFill>
        <p:spPr bwMode="auto">
          <a:xfrm>
            <a:off x="5867400" y="1524000"/>
            <a:ext cx="2895600" cy="2841625"/>
          </a:xfrm>
          <a:prstGeom prst="rect">
            <a:avLst/>
          </a:prstGeom>
          <a:noFill/>
          <a:ln w="9525">
            <a:noFill/>
            <a:miter lim="800000"/>
            <a:headEnd/>
            <a:tailEnd/>
          </a:ln>
        </p:spPr>
      </p:pic>
      <p:pic>
        <p:nvPicPr>
          <p:cNvPr id="1037" name="Picture 4"/>
          <p:cNvPicPr>
            <a:picLocks noChangeAspect="1" noChangeArrowheads="1"/>
          </p:cNvPicPr>
          <p:nvPr/>
        </p:nvPicPr>
        <p:blipFill>
          <a:blip r:embed="rId5"/>
          <a:srcRect/>
          <a:stretch>
            <a:fillRect/>
          </a:stretch>
        </p:blipFill>
        <p:spPr bwMode="auto">
          <a:xfrm>
            <a:off x="3203575" y="2492375"/>
            <a:ext cx="2543175" cy="3600450"/>
          </a:xfrm>
          <a:prstGeom prst="rect">
            <a:avLst/>
          </a:prstGeom>
          <a:noFill/>
          <a:ln w="9525">
            <a:noFill/>
            <a:miter lim="800000"/>
            <a:headEnd/>
            <a:tailEnd/>
          </a:ln>
        </p:spPr>
      </p:pic>
      <p:graphicFrame>
        <p:nvGraphicFramePr>
          <p:cNvPr id="1032" name="Object 8"/>
          <p:cNvGraphicFramePr>
            <a:graphicFrameLocks noChangeAspect="1"/>
          </p:cNvGraphicFramePr>
          <p:nvPr/>
        </p:nvGraphicFramePr>
        <p:xfrm>
          <a:off x="250825" y="1557338"/>
          <a:ext cx="2819400" cy="2794000"/>
        </p:xfrm>
        <a:graphic>
          <a:graphicData uri="http://schemas.openxmlformats.org/presentationml/2006/ole">
            <p:oleObj spid="_x0000_s1032" name="Bitmap Image" r:id="rId6" imgW="2123810" imgH="2104762" progId="PBrush">
              <p:embed/>
            </p:oleObj>
          </a:graphicData>
        </a:graphic>
      </p:graphicFrame>
      <p:pic>
        <p:nvPicPr>
          <p:cNvPr id="1038" name="Picture 1" descr="C:\Users\kriti\Desktop\sound_hearing_logo.png"/>
          <p:cNvPicPr>
            <a:picLocks noChangeAspect="1" noChangeArrowheads="1"/>
          </p:cNvPicPr>
          <p:nvPr/>
        </p:nvPicPr>
        <p:blipFill>
          <a:blip r:embed="rId7"/>
          <a:srcRect/>
          <a:stretch>
            <a:fillRect/>
          </a:stretch>
        </p:blipFill>
        <p:spPr bwMode="auto">
          <a:xfrm>
            <a:off x="7505700" y="0"/>
            <a:ext cx="1638300"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23850" y="620713"/>
            <a:ext cx="7772400" cy="1143000"/>
          </a:xfrm>
        </p:spPr>
        <p:txBody>
          <a:bodyPr/>
          <a:lstStyle/>
          <a:p>
            <a:r>
              <a:rPr lang="en-US" dirty="0" smtClean="0"/>
              <a:t>Treatment of CSOM</a:t>
            </a:r>
            <a:endParaRPr lang="en-IN" dirty="0" smtClean="0"/>
          </a:p>
        </p:txBody>
      </p:sp>
      <p:sp>
        <p:nvSpPr>
          <p:cNvPr id="25602" name="Rectangle 3"/>
          <p:cNvSpPr>
            <a:spLocks noGrp="1" noChangeArrowheads="1"/>
          </p:cNvSpPr>
          <p:nvPr>
            <p:ph sz="half" idx="1"/>
          </p:nvPr>
        </p:nvSpPr>
        <p:spPr>
          <a:xfrm>
            <a:off x="395288" y="1773238"/>
            <a:ext cx="7775575" cy="4114800"/>
          </a:xfrm>
        </p:spPr>
        <p:txBody>
          <a:bodyPr/>
          <a:lstStyle/>
          <a:p>
            <a:r>
              <a:rPr lang="en-US" sz="3600" dirty="0" smtClean="0"/>
              <a:t>Most patients with Chronic discharge from the ear are likely to require </a:t>
            </a:r>
            <a:r>
              <a:rPr lang="en-US" sz="3600" b="1" dirty="0" smtClean="0"/>
              <a:t>surgical</a:t>
            </a:r>
            <a:r>
              <a:rPr lang="en-US" sz="3600" dirty="0" smtClean="0"/>
              <a:t> treatment.</a:t>
            </a:r>
          </a:p>
          <a:p>
            <a:pPr>
              <a:buFontTx/>
              <a:buNone/>
            </a:pPr>
            <a:endParaRPr lang="en-US" sz="3600" dirty="0" smtClean="0"/>
          </a:p>
          <a:p>
            <a:pPr>
              <a:buFontTx/>
              <a:buNone/>
            </a:pPr>
            <a:r>
              <a:rPr lang="en-US" i="1" dirty="0" smtClean="0"/>
              <a:t>Ask the parent to take the child</a:t>
            </a:r>
          </a:p>
          <a:p>
            <a:pPr>
              <a:buFontTx/>
              <a:buNone/>
            </a:pPr>
            <a:r>
              <a:rPr lang="en-US" i="1" dirty="0" smtClean="0"/>
              <a:t> to an ENT doctor for assessment,</a:t>
            </a:r>
          </a:p>
          <a:p>
            <a:pPr>
              <a:buFontTx/>
              <a:buNone/>
            </a:pPr>
            <a:r>
              <a:rPr lang="en-US" i="1" dirty="0" smtClean="0"/>
              <a:t> hearing tests and surgery.</a:t>
            </a:r>
          </a:p>
          <a:p>
            <a:pPr>
              <a:buFontTx/>
              <a:buNone/>
            </a:pPr>
            <a:endParaRPr lang="en-US" sz="3600" i="1" dirty="0" smtClean="0"/>
          </a:p>
        </p:txBody>
      </p:sp>
      <p:sp>
        <p:nvSpPr>
          <p:cNvPr id="25603" name="Footer Placeholder 4"/>
          <p:cNvSpPr>
            <a:spLocks noGrp="1"/>
          </p:cNvSpPr>
          <p:nvPr>
            <p:ph type="ftr" sz="quarter" idx="10"/>
          </p:nvPr>
        </p:nvSpPr>
        <p:spPr>
          <a:noFill/>
        </p:spPr>
        <p:txBody>
          <a:bodyPr/>
          <a:lstStyle/>
          <a:p>
            <a:pPr fontAlgn="base">
              <a:spcBef>
                <a:spcPct val="0"/>
              </a:spcBef>
              <a:spcAft>
                <a:spcPct val="0"/>
              </a:spcAft>
            </a:pPr>
            <a:r>
              <a:rPr lang="en-US"/>
              <a:t>SH2030: Secondary Level Training Module.3.2</a:t>
            </a:r>
          </a:p>
        </p:txBody>
      </p:sp>
      <p:sp>
        <p:nvSpPr>
          <p:cNvPr id="25604" name="Slide Number Placeholder 5"/>
          <p:cNvSpPr>
            <a:spLocks noGrp="1"/>
          </p:cNvSpPr>
          <p:nvPr>
            <p:ph type="sldNum" sz="quarter" idx="11"/>
          </p:nvPr>
        </p:nvSpPr>
        <p:spPr>
          <a:noFill/>
        </p:spPr>
        <p:txBody>
          <a:bodyPr/>
          <a:lstStyle/>
          <a:p>
            <a:pPr fontAlgn="base">
              <a:spcBef>
                <a:spcPct val="0"/>
              </a:spcBef>
              <a:spcAft>
                <a:spcPct val="0"/>
              </a:spcAft>
            </a:pPr>
            <a:fld id="{BDD564CF-9C15-4944-8273-D9390A3DF46F}" type="slidenum">
              <a:rPr lang="en-US"/>
              <a:pPr fontAlgn="base">
                <a:spcBef>
                  <a:spcPct val="0"/>
                </a:spcBef>
                <a:spcAft>
                  <a:spcPct val="0"/>
                </a:spcAft>
              </a:pPr>
              <a:t>6</a:t>
            </a:fld>
            <a:endParaRPr lang="en-US"/>
          </a:p>
        </p:txBody>
      </p:sp>
      <p:pic>
        <p:nvPicPr>
          <p:cNvPr id="25605" name="Picture 5" descr="100_2098"/>
          <p:cNvPicPr>
            <a:picLocks noChangeAspect="1" noChangeArrowheads="1"/>
          </p:cNvPicPr>
          <p:nvPr/>
        </p:nvPicPr>
        <p:blipFill>
          <a:blip r:embed="rId3" cstate="print"/>
          <a:srcRect l="26831" r="6000" b="10072"/>
          <a:stretch>
            <a:fillRect/>
          </a:stretch>
        </p:blipFill>
        <p:spPr bwMode="auto">
          <a:xfrm>
            <a:off x="5724525" y="3068638"/>
            <a:ext cx="3419475" cy="3052762"/>
          </a:xfrm>
          <a:prstGeom prst="rect">
            <a:avLst/>
          </a:prstGeom>
          <a:noFill/>
          <a:ln w="9525">
            <a:noFill/>
            <a:miter lim="800000"/>
            <a:headEnd/>
            <a:tailEnd/>
          </a:ln>
        </p:spPr>
      </p:pic>
      <p:pic>
        <p:nvPicPr>
          <p:cNvPr id="25606" name="Picture 1" descr="C:\Users\kriti\Desktop\sound_hearing_logo.png"/>
          <p:cNvPicPr>
            <a:picLocks noChangeAspect="1" noChangeArrowheads="1"/>
          </p:cNvPicPr>
          <p:nvPr/>
        </p:nvPicPr>
        <p:blipFill>
          <a:blip r:embed="rId4"/>
          <a:srcRect/>
          <a:stretch>
            <a:fillRect/>
          </a:stretch>
        </p:blipFill>
        <p:spPr bwMode="auto">
          <a:xfrm>
            <a:off x="7505700" y="0"/>
            <a:ext cx="1638300"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Instructions to be given to a patient with CSOM</a:t>
            </a:r>
            <a:r>
              <a:rPr lang="en-IN" dirty="0" smtClean="0"/>
              <a:t/>
            </a:r>
            <a:br>
              <a:rPr lang="en-IN" dirty="0" smtClean="0"/>
            </a:br>
            <a:endParaRPr lang="en-US" dirty="0"/>
          </a:p>
        </p:txBody>
      </p:sp>
      <p:sp>
        <p:nvSpPr>
          <p:cNvPr id="4" name="Footer Placeholder 3"/>
          <p:cNvSpPr>
            <a:spLocks noGrp="1"/>
          </p:cNvSpPr>
          <p:nvPr>
            <p:ph type="ftr" sz="quarter" idx="10"/>
          </p:nvPr>
        </p:nvSpPr>
        <p:spPr/>
        <p:txBody>
          <a:bodyPr/>
          <a:lstStyle/>
          <a:p>
            <a:pPr>
              <a:defRPr/>
            </a:pPr>
            <a:r>
              <a:rPr lang="en-US" smtClean="0"/>
              <a:t>SH2030: Secondary Level Training Module.3.2</a:t>
            </a:r>
            <a:endParaRPr lang="en-IN"/>
          </a:p>
        </p:txBody>
      </p:sp>
      <p:sp>
        <p:nvSpPr>
          <p:cNvPr id="5" name="Slide Number Placeholder 4"/>
          <p:cNvSpPr>
            <a:spLocks noGrp="1"/>
          </p:cNvSpPr>
          <p:nvPr>
            <p:ph type="sldNum" sz="quarter" idx="11"/>
          </p:nvPr>
        </p:nvSpPr>
        <p:spPr/>
        <p:txBody>
          <a:bodyPr/>
          <a:lstStyle/>
          <a:p>
            <a:pPr>
              <a:defRPr/>
            </a:pPr>
            <a:fld id="{0F6D0827-86A1-4451-99AF-6E53399E8BDA}" type="slidenum">
              <a:rPr lang="en-IN" smtClean="0"/>
              <a:pPr>
                <a:defRPr/>
              </a:pPr>
              <a:t>7</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00042"/>
            <a:ext cx="7772400" cy="819136"/>
          </a:xfrm>
        </p:spPr>
        <p:txBody>
          <a:bodyPr/>
          <a:lstStyle/>
          <a:p>
            <a:r>
              <a:rPr lang="en-US" sz="3200" dirty="0" smtClean="0">
                <a:latin typeface="Times New Roman" pitchFamily="18" charset="0"/>
              </a:rPr>
              <a:t>Instructions to be given to a patient with CSOM</a:t>
            </a:r>
            <a:r>
              <a:rPr lang="en-IN" dirty="0" smtClean="0">
                <a:latin typeface="Times New Roman" pitchFamily="18" charset="0"/>
              </a:rPr>
              <a:t/>
            </a:r>
            <a:br>
              <a:rPr lang="en-IN" dirty="0" smtClean="0">
                <a:latin typeface="Times New Roman" pitchFamily="18" charset="0"/>
              </a:rPr>
            </a:br>
            <a:endParaRPr lang="en-US" dirty="0"/>
          </a:p>
        </p:txBody>
      </p:sp>
      <p:sp>
        <p:nvSpPr>
          <p:cNvPr id="3" name="Content Placeholder 2"/>
          <p:cNvSpPr>
            <a:spLocks noGrp="1"/>
          </p:cNvSpPr>
          <p:nvPr>
            <p:ph sz="half" idx="1"/>
          </p:nvPr>
        </p:nvSpPr>
        <p:spPr>
          <a:xfrm>
            <a:off x="500034" y="2143116"/>
            <a:ext cx="3810000" cy="4114800"/>
          </a:xfrm>
        </p:spPr>
        <p:txBody>
          <a:bodyPr/>
          <a:lstStyle/>
          <a:p>
            <a:pPr>
              <a:lnSpc>
                <a:spcPct val="90000"/>
              </a:lnSpc>
            </a:pPr>
            <a:r>
              <a:rPr lang="en-US" dirty="0" smtClean="0"/>
              <a:t>Wicking:</a:t>
            </a:r>
          </a:p>
          <a:p>
            <a:pPr>
              <a:lnSpc>
                <a:spcPct val="90000"/>
              </a:lnSpc>
            </a:pPr>
            <a:r>
              <a:rPr lang="en-US" dirty="0" smtClean="0"/>
              <a:t>Use a small piece of absorbent cloth or a piece of STRONG tissue paper</a:t>
            </a:r>
          </a:p>
          <a:p>
            <a:pPr lvl="1">
              <a:lnSpc>
                <a:spcPct val="90000"/>
              </a:lnSpc>
            </a:pPr>
            <a:r>
              <a:rPr lang="en-US" dirty="0" smtClean="0"/>
              <a:t>Wash hands</a:t>
            </a:r>
          </a:p>
          <a:p>
            <a:pPr lvl="1">
              <a:lnSpc>
                <a:spcPct val="90000"/>
              </a:lnSpc>
            </a:pPr>
            <a:r>
              <a:rPr lang="en-US" dirty="0" smtClean="0"/>
              <a:t>Roll the cloth/paper into  pointed shape</a:t>
            </a:r>
          </a:p>
          <a:p>
            <a:pPr lvl="1">
              <a:lnSpc>
                <a:spcPct val="90000"/>
              </a:lnSpc>
            </a:pPr>
            <a:r>
              <a:rPr lang="en-US" dirty="0" smtClean="0"/>
              <a:t>Straighten the canal by pulling the </a:t>
            </a:r>
            <a:r>
              <a:rPr lang="en-US" dirty="0" err="1" smtClean="0"/>
              <a:t>pinna</a:t>
            </a:r>
            <a:endParaRPr lang="en-US" dirty="0" smtClean="0"/>
          </a:p>
          <a:p>
            <a:pPr>
              <a:buNone/>
            </a:pPr>
            <a:endParaRPr lang="en-US" dirty="0"/>
          </a:p>
        </p:txBody>
      </p:sp>
      <p:sp>
        <p:nvSpPr>
          <p:cNvPr id="4" name="Content Placeholder 3"/>
          <p:cNvSpPr>
            <a:spLocks noGrp="1"/>
          </p:cNvSpPr>
          <p:nvPr>
            <p:ph sz="half" idx="2"/>
          </p:nvPr>
        </p:nvSpPr>
        <p:spPr>
          <a:xfrm>
            <a:off x="5143504" y="2143116"/>
            <a:ext cx="3810000" cy="3357586"/>
          </a:xfrm>
        </p:spPr>
        <p:txBody>
          <a:bodyPr/>
          <a:lstStyle/>
          <a:p>
            <a:pPr lvl="1">
              <a:lnSpc>
                <a:spcPct val="90000"/>
              </a:lnSpc>
            </a:pPr>
            <a:r>
              <a:rPr lang="en-US" sz="2800" dirty="0" smtClean="0"/>
              <a:t>Place the wick in the ear canal.</a:t>
            </a:r>
          </a:p>
          <a:p>
            <a:pPr lvl="1">
              <a:lnSpc>
                <a:spcPct val="90000"/>
              </a:lnSpc>
            </a:pPr>
            <a:r>
              <a:rPr lang="en-US" sz="2800" dirty="0" smtClean="0"/>
              <a:t>Leave until wet</a:t>
            </a:r>
          </a:p>
          <a:p>
            <a:pPr lvl="1">
              <a:lnSpc>
                <a:spcPct val="90000"/>
              </a:lnSpc>
            </a:pPr>
            <a:r>
              <a:rPr lang="en-US" sz="2800" dirty="0" smtClean="0"/>
              <a:t>Remove &amp; replace with clean wick.</a:t>
            </a:r>
          </a:p>
          <a:p>
            <a:pPr lvl="1">
              <a:lnSpc>
                <a:spcPct val="90000"/>
              </a:lnSpc>
            </a:pPr>
            <a:r>
              <a:rPr lang="en-US" sz="2800" dirty="0" smtClean="0"/>
              <a:t>Repeat till wick remains dry.</a:t>
            </a:r>
          </a:p>
          <a:p>
            <a:pPr lvl="1">
              <a:lnSpc>
                <a:spcPct val="90000"/>
              </a:lnSpc>
              <a:buFontTx/>
              <a:buNone/>
            </a:pPr>
            <a:endParaRPr lang="en-US" sz="2800" dirty="0" smtClean="0"/>
          </a:p>
          <a:p>
            <a:pPr>
              <a:buNone/>
            </a:pPr>
            <a:endParaRPr lang="en-US" dirty="0"/>
          </a:p>
        </p:txBody>
      </p:sp>
      <p:sp>
        <p:nvSpPr>
          <p:cNvPr id="5" name="Footer Placeholder 4"/>
          <p:cNvSpPr>
            <a:spLocks noGrp="1"/>
          </p:cNvSpPr>
          <p:nvPr>
            <p:ph type="ftr" sz="quarter" idx="10"/>
          </p:nvPr>
        </p:nvSpPr>
        <p:spPr/>
        <p:txBody>
          <a:bodyPr/>
          <a:lstStyle/>
          <a:p>
            <a:pPr>
              <a:defRPr/>
            </a:pPr>
            <a:r>
              <a:rPr lang="en-US" dirty="0" smtClean="0"/>
              <a:t>SH2030: Secondary Level Training Module.3.2</a:t>
            </a:r>
            <a:endParaRPr lang="en-IN" dirty="0"/>
          </a:p>
        </p:txBody>
      </p:sp>
      <p:sp>
        <p:nvSpPr>
          <p:cNvPr id="6" name="Slide Number Placeholder 5"/>
          <p:cNvSpPr>
            <a:spLocks noGrp="1"/>
          </p:cNvSpPr>
          <p:nvPr>
            <p:ph type="sldNum" sz="quarter" idx="11"/>
          </p:nvPr>
        </p:nvSpPr>
        <p:spPr/>
        <p:txBody>
          <a:bodyPr/>
          <a:lstStyle/>
          <a:p>
            <a:pPr>
              <a:defRPr/>
            </a:pPr>
            <a:fld id="{353CBC70-6285-478C-A976-E235E40EFD0B}" type="slidenum">
              <a:rPr lang="en-IN" smtClean="0"/>
              <a:pPr>
                <a:defRPr/>
              </a:pPr>
              <a:t>8</a:t>
            </a:fld>
            <a:endParaRPr lang="en-IN"/>
          </a:p>
        </p:txBody>
      </p:sp>
      <p:grpSp>
        <p:nvGrpSpPr>
          <p:cNvPr id="7" name="Group 6"/>
          <p:cNvGrpSpPr/>
          <p:nvPr/>
        </p:nvGrpSpPr>
        <p:grpSpPr>
          <a:xfrm>
            <a:off x="0" y="1196975"/>
            <a:ext cx="9144000" cy="990600"/>
            <a:chOff x="0" y="1196975"/>
            <a:chExt cx="9144000" cy="990600"/>
          </a:xfrm>
        </p:grpSpPr>
        <p:sp>
          <p:nvSpPr>
            <p:cNvPr id="8" name="AutoShape 3"/>
            <p:cNvSpPr>
              <a:spLocks noChangeArrowheads="1"/>
            </p:cNvSpPr>
            <p:nvPr/>
          </p:nvSpPr>
          <p:spPr bwMode="auto">
            <a:xfrm>
              <a:off x="0" y="1196975"/>
              <a:ext cx="2667000" cy="990600"/>
            </a:xfrm>
            <a:prstGeom prst="chevron">
              <a:avLst>
                <a:gd name="adj" fmla="val 67308"/>
              </a:avLst>
            </a:prstGeom>
            <a:solidFill>
              <a:srgbClr val="FF8BFF"/>
            </a:solidFill>
            <a:ln w="9525">
              <a:solidFill>
                <a:schemeClr val="tx1"/>
              </a:solidFill>
              <a:miter lim="800000"/>
              <a:headEnd/>
              <a:tailEnd/>
            </a:ln>
          </p:spPr>
          <p:txBody>
            <a:bodyPr wrap="none" anchor="ctr"/>
            <a:lstStyle/>
            <a:p>
              <a:pPr lvl="1" algn="ctr"/>
              <a:r>
                <a:rPr lang="en-US" sz="2000" dirty="0">
                  <a:latin typeface="Times New Roman" pitchFamily="18" charset="0"/>
                </a:rPr>
                <a:t>  </a:t>
              </a:r>
              <a:r>
                <a:rPr lang="en-US" sz="2400" dirty="0">
                  <a:solidFill>
                    <a:schemeClr val="tx2"/>
                  </a:solidFill>
                  <a:latin typeface="Times New Roman" pitchFamily="18" charset="0"/>
                </a:rPr>
                <a:t>KEEP EAR </a:t>
              </a:r>
            </a:p>
            <a:p>
              <a:pPr lvl="1" algn="ctr"/>
              <a:r>
                <a:rPr lang="en-US" sz="2400" dirty="0">
                  <a:solidFill>
                    <a:schemeClr val="tx2"/>
                  </a:solidFill>
                  <a:latin typeface="Times New Roman" pitchFamily="18" charset="0"/>
                </a:rPr>
                <a:t> DRY</a:t>
              </a:r>
              <a:endParaRPr lang="en-IN" sz="2400" dirty="0">
                <a:solidFill>
                  <a:schemeClr val="tx2"/>
                </a:solidFill>
                <a:latin typeface="Times New Roman" pitchFamily="18" charset="0"/>
              </a:endParaRPr>
            </a:p>
          </p:txBody>
        </p:sp>
        <p:sp>
          <p:nvSpPr>
            <p:cNvPr id="9" name="AutoShape 4"/>
            <p:cNvSpPr>
              <a:spLocks noChangeArrowheads="1"/>
            </p:cNvSpPr>
            <p:nvPr/>
          </p:nvSpPr>
          <p:spPr bwMode="auto">
            <a:xfrm>
              <a:off x="2195513" y="1196975"/>
              <a:ext cx="2743200" cy="990600"/>
            </a:xfrm>
            <a:prstGeom prst="chevron">
              <a:avLst>
                <a:gd name="adj" fmla="val 69231"/>
              </a:avLst>
            </a:prstGeom>
            <a:solidFill>
              <a:srgbClr val="FF65FF"/>
            </a:solidFill>
            <a:ln w="9525">
              <a:solidFill>
                <a:schemeClr val="tx1"/>
              </a:solidFill>
              <a:miter lim="800000"/>
              <a:headEnd/>
              <a:tailEnd/>
            </a:ln>
          </p:spPr>
          <p:txBody>
            <a:bodyPr wrap="none" anchor="ctr"/>
            <a:lstStyle/>
            <a:p>
              <a:r>
                <a:rPr lang="en-US" sz="2400" dirty="0">
                  <a:solidFill>
                    <a:schemeClr val="tx2"/>
                  </a:solidFill>
                  <a:latin typeface="Times New Roman" pitchFamily="18" charset="0"/>
                </a:rPr>
                <a:t>AURAL </a:t>
              </a:r>
            </a:p>
            <a:p>
              <a:r>
                <a:rPr lang="en-US" sz="2400" dirty="0">
                  <a:solidFill>
                    <a:schemeClr val="tx2"/>
                  </a:solidFill>
                  <a:latin typeface="Times New Roman" pitchFamily="18" charset="0"/>
                </a:rPr>
                <a:t>TOILET</a:t>
              </a:r>
              <a:endParaRPr lang="en-IN" sz="2400" dirty="0">
                <a:solidFill>
                  <a:schemeClr val="tx2"/>
                </a:solidFill>
                <a:latin typeface="Times New Roman" pitchFamily="18" charset="0"/>
              </a:endParaRPr>
            </a:p>
          </p:txBody>
        </p:sp>
        <p:sp>
          <p:nvSpPr>
            <p:cNvPr id="10" name="AutoShape 5"/>
            <p:cNvSpPr>
              <a:spLocks noChangeArrowheads="1"/>
            </p:cNvSpPr>
            <p:nvPr/>
          </p:nvSpPr>
          <p:spPr bwMode="auto">
            <a:xfrm>
              <a:off x="4500563" y="1196975"/>
              <a:ext cx="2514600" cy="990600"/>
            </a:xfrm>
            <a:prstGeom prst="chevron">
              <a:avLst>
                <a:gd name="adj" fmla="val 63462"/>
              </a:avLst>
            </a:prstGeom>
            <a:solidFill>
              <a:srgbClr val="FF2FFF"/>
            </a:solidFill>
            <a:ln w="9525">
              <a:solidFill>
                <a:schemeClr val="tx1"/>
              </a:solidFill>
              <a:miter lim="800000"/>
              <a:headEnd/>
              <a:tailEnd/>
            </a:ln>
          </p:spPr>
          <p:txBody>
            <a:bodyPr wrap="none" anchor="ctr"/>
            <a:lstStyle/>
            <a:p>
              <a:pPr>
                <a:lnSpc>
                  <a:spcPct val="80000"/>
                </a:lnSpc>
                <a:spcBef>
                  <a:spcPct val="20000"/>
                </a:spcBef>
              </a:pPr>
              <a:r>
                <a:rPr lang="en-US" dirty="0">
                  <a:latin typeface="Times New Roman" pitchFamily="18" charset="0"/>
                </a:rPr>
                <a:t>    </a:t>
              </a:r>
            </a:p>
            <a:p>
              <a:pPr>
                <a:lnSpc>
                  <a:spcPct val="80000"/>
                </a:lnSpc>
                <a:spcBef>
                  <a:spcPct val="20000"/>
                </a:spcBef>
              </a:pPr>
              <a:r>
                <a:rPr lang="en-US" dirty="0">
                  <a:latin typeface="Times New Roman" pitchFamily="18" charset="0"/>
                </a:rPr>
                <a:t> </a:t>
              </a:r>
              <a:r>
                <a:rPr lang="en-US" sz="2400" dirty="0">
                  <a:solidFill>
                    <a:schemeClr val="tx2"/>
                  </a:solidFill>
                  <a:latin typeface="Times New Roman" pitchFamily="18" charset="0"/>
                </a:rPr>
                <a:t>EAR </a:t>
              </a:r>
            </a:p>
            <a:p>
              <a:pPr>
                <a:lnSpc>
                  <a:spcPct val="80000"/>
                </a:lnSpc>
                <a:spcBef>
                  <a:spcPct val="20000"/>
                </a:spcBef>
              </a:pPr>
              <a:r>
                <a:rPr lang="en-US" sz="2400" dirty="0">
                  <a:solidFill>
                    <a:schemeClr val="tx2"/>
                  </a:solidFill>
                  <a:latin typeface="Times New Roman" pitchFamily="18" charset="0"/>
                </a:rPr>
                <a:t>DROPS</a:t>
              </a:r>
            </a:p>
            <a:p>
              <a:endParaRPr lang="en-IN" sz="2000" dirty="0">
                <a:solidFill>
                  <a:schemeClr val="tx2"/>
                </a:solidFill>
                <a:latin typeface="Times New Roman" pitchFamily="18" charset="0"/>
              </a:endParaRPr>
            </a:p>
          </p:txBody>
        </p:sp>
        <p:sp>
          <p:nvSpPr>
            <p:cNvPr id="11" name="AutoShape 6"/>
            <p:cNvSpPr>
              <a:spLocks noChangeArrowheads="1"/>
            </p:cNvSpPr>
            <p:nvPr/>
          </p:nvSpPr>
          <p:spPr bwMode="auto">
            <a:xfrm>
              <a:off x="6553200" y="1196975"/>
              <a:ext cx="2590800" cy="990600"/>
            </a:xfrm>
            <a:prstGeom prst="chevron">
              <a:avLst>
                <a:gd name="adj" fmla="val 65385"/>
              </a:avLst>
            </a:prstGeom>
            <a:solidFill>
              <a:srgbClr val="FA00FA"/>
            </a:solidFill>
            <a:ln w="9525">
              <a:solidFill>
                <a:schemeClr val="tx1"/>
              </a:solidFill>
              <a:miter lim="800000"/>
              <a:headEnd/>
              <a:tailEnd/>
            </a:ln>
          </p:spPr>
          <p:txBody>
            <a:bodyPr wrap="none" anchor="ctr"/>
            <a:lstStyle/>
            <a:p>
              <a:pPr algn="ctr"/>
              <a:r>
                <a:rPr lang="en-US" sz="2800" dirty="0">
                  <a:latin typeface="Times New Roman" pitchFamily="18" charset="0"/>
                </a:rPr>
                <a:t>      </a:t>
              </a:r>
              <a:r>
                <a:rPr lang="en-US" sz="2400" dirty="0">
                  <a:solidFill>
                    <a:schemeClr val="tx2"/>
                  </a:solidFill>
                  <a:latin typeface="Times New Roman" pitchFamily="18" charset="0"/>
                </a:rPr>
                <a:t>FEEDING </a:t>
              </a:r>
            </a:p>
            <a:p>
              <a:pPr algn="ctr"/>
              <a:r>
                <a:rPr lang="en-US" sz="2400" dirty="0">
                  <a:solidFill>
                    <a:schemeClr val="tx2"/>
                  </a:solidFill>
                  <a:latin typeface="Times New Roman" pitchFamily="18" charset="0"/>
                </a:rPr>
                <a:t>    POSTURE</a:t>
              </a:r>
              <a:endParaRPr lang="en-IN" sz="2400" dirty="0">
                <a:solidFill>
                  <a:schemeClr val="tx2"/>
                </a:solidFill>
                <a:latin typeface="Times New Roman" pitchFamily="18" charset="0"/>
              </a:endParaRPr>
            </a:p>
          </p:txBody>
        </p:sp>
      </p:grpSp>
      <p:pic>
        <p:nvPicPr>
          <p:cNvPr id="12" name="Picture 9"/>
          <p:cNvPicPr>
            <a:picLocks noChangeAspect="1" noChangeArrowheads="1"/>
          </p:cNvPicPr>
          <p:nvPr/>
        </p:nvPicPr>
        <p:blipFill>
          <a:blip r:embed="rId3"/>
          <a:srcRect/>
          <a:stretch>
            <a:fillRect/>
          </a:stretch>
        </p:blipFill>
        <p:spPr bwMode="auto">
          <a:xfrm>
            <a:off x="4572000" y="5157788"/>
            <a:ext cx="2133600" cy="1700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7772400" cy="1143000"/>
          </a:xfrm>
        </p:spPr>
        <p:txBody>
          <a:bodyPr/>
          <a:lstStyle/>
          <a:p>
            <a:r>
              <a:rPr lang="en-US" sz="3200" dirty="0" smtClean="0">
                <a:latin typeface="Times New Roman" pitchFamily="18" charset="0"/>
              </a:rPr>
              <a:t>Instructions to be given to a patient with CSOM</a:t>
            </a:r>
            <a:r>
              <a:rPr lang="en-IN" sz="3200" dirty="0" smtClean="0">
                <a:latin typeface="Times New Roman" pitchFamily="18" charset="0"/>
              </a:rPr>
              <a:t/>
            </a:r>
            <a:br>
              <a:rPr lang="en-IN" sz="3200" dirty="0" smtClean="0">
                <a:latin typeface="Times New Roman" pitchFamily="18" charset="0"/>
              </a:rPr>
            </a:br>
            <a:endParaRPr lang="en-US" sz="3200" dirty="0"/>
          </a:p>
        </p:txBody>
      </p:sp>
      <p:sp>
        <p:nvSpPr>
          <p:cNvPr id="3" name="Footer Placeholder 2"/>
          <p:cNvSpPr>
            <a:spLocks noGrp="1"/>
          </p:cNvSpPr>
          <p:nvPr>
            <p:ph type="ftr" sz="quarter" idx="10"/>
          </p:nvPr>
        </p:nvSpPr>
        <p:spPr/>
        <p:txBody>
          <a:bodyPr/>
          <a:lstStyle/>
          <a:p>
            <a:pPr>
              <a:defRPr/>
            </a:pPr>
            <a:r>
              <a:rPr lang="en-US" smtClean="0"/>
              <a:t>SH2030: Secondary Level Training Module.3.2</a:t>
            </a:r>
            <a:endParaRPr lang="en-IN"/>
          </a:p>
        </p:txBody>
      </p:sp>
      <p:sp>
        <p:nvSpPr>
          <p:cNvPr id="4" name="Slide Number Placeholder 3"/>
          <p:cNvSpPr>
            <a:spLocks noGrp="1"/>
          </p:cNvSpPr>
          <p:nvPr>
            <p:ph type="sldNum" sz="quarter" idx="11"/>
          </p:nvPr>
        </p:nvSpPr>
        <p:spPr/>
        <p:txBody>
          <a:bodyPr/>
          <a:lstStyle/>
          <a:p>
            <a:pPr>
              <a:defRPr/>
            </a:pPr>
            <a:fld id="{BD0B68C1-8E93-4103-96D9-3ED67826EF50}" type="slidenum">
              <a:rPr lang="en-IN" smtClean="0"/>
              <a:pPr>
                <a:defRPr/>
              </a:pPr>
              <a:t>9</a:t>
            </a:fld>
            <a:endParaRPr lang="en-IN"/>
          </a:p>
        </p:txBody>
      </p:sp>
      <p:grpSp>
        <p:nvGrpSpPr>
          <p:cNvPr id="5" name="Group 4"/>
          <p:cNvGrpSpPr/>
          <p:nvPr/>
        </p:nvGrpSpPr>
        <p:grpSpPr>
          <a:xfrm>
            <a:off x="0" y="1000108"/>
            <a:ext cx="9144000" cy="990600"/>
            <a:chOff x="0" y="1196975"/>
            <a:chExt cx="9144000" cy="990600"/>
          </a:xfrm>
        </p:grpSpPr>
        <p:sp>
          <p:nvSpPr>
            <p:cNvPr id="6" name="AutoShape 3"/>
            <p:cNvSpPr>
              <a:spLocks noChangeArrowheads="1"/>
            </p:cNvSpPr>
            <p:nvPr/>
          </p:nvSpPr>
          <p:spPr bwMode="auto">
            <a:xfrm>
              <a:off x="0" y="1196975"/>
              <a:ext cx="2667000" cy="990600"/>
            </a:xfrm>
            <a:prstGeom prst="chevron">
              <a:avLst>
                <a:gd name="adj" fmla="val 67308"/>
              </a:avLst>
            </a:prstGeom>
            <a:solidFill>
              <a:srgbClr val="FF8BFF"/>
            </a:solidFill>
            <a:ln w="9525">
              <a:solidFill>
                <a:schemeClr val="tx1"/>
              </a:solidFill>
              <a:miter lim="800000"/>
              <a:headEnd/>
              <a:tailEnd/>
            </a:ln>
          </p:spPr>
          <p:txBody>
            <a:bodyPr wrap="none" anchor="ctr"/>
            <a:lstStyle/>
            <a:p>
              <a:pPr lvl="1" algn="ctr"/>
              <a:r>
                <a:rPr lang="en-US" sz="2000" dirty="0">
                  <a:latin typeface="Times New Roman" pitchFamily="18" charset="0"/>
                </a:rPr>
                <a:t>  </a:t>
              </a:r>
              <a:r>
                <a:rPr lang="en-US" sz="2400" dirty="0">
                  <a:solidFill>
                    <a:schemeClr val="tx2"/>
                  </a:solidFill>
                  <a:latin typeface="Times New Roman" pitchFamily="18" charset="0"/>
                </a:rPr>
                <a:t>KEEP EAR </a:t>
              </a:r>
            </a:p>
            <a:p>
              <a:pPr lvl="1" algn="ctr"/>
              <a:r>
                <a:rPr lang="en-US" sz="2400" dirty="0">
                  <a:solidFill>
                    <a:schemeClr val="tx2"/>
                  </a:solidFill>
                  <a:latin typeface="Times New Roman" pitchFamily="18" charset="0"/>
                </a:rPr>
                <a:t> DRY</a:t>
              </a:r>
              <a:endParaRPr lang="en-IN" sz="2400" dirty="0">
                <a:solidFill>
                  <a:schemeClr val="tx2"/>
                </a:solidFill>
                <a:latin typeface="Times New Roman" pitchFamily="18" charset="0"/>
              </a:endParaRPr>
            </a:p>
          </p:txBody>
        </p:sp>
        <p:sp>
          <p:nvSpPr>
            <p:cNvPr id="7" name="AutoShape 4"/>
            <p:cNvSpPr>
              <a:spLocks noChangeArrowheads="1"/>
            </p:cNvSpPr>
            <p:nvPr/>
          </p:nvSpPr>
          <p:spPr bwMode="auto">
            <a:xfrm>
              <a:off x="2195513" y="1196975"/>
              <a:ext cx="2743200" cy="990600"/>
            </a:xfrm>
            <a:prstGeom prst="chevron">
              <a:avLst>
                <a:gd name="adj" fmla="val 69231"/>
              </a:avLst>
            </a:prstGeom>
            <a:solidFill>
              <a:srgbClr val="FF65FF"/>
            </a:solidFill>
            <a:ln w="9525">
              <a:solidFill>
                <a:schemeClr val="tx1"/>
              </a:solidFill>
              <a:miter lim="800000"/>
              <a:headEnd/>
              <a:tailEnd/>
            </a:ln>
          </p:spPr>
          <p:txBody>
            <a:bodyPr wrap="none" anchor="ctr"/>
            <a:lstStyle/>
            <a:p>
              <a:r>
                <a:rPr lang="en-US" sz="2400" dirty="0">
                  <a:solidFill>
                    <a:schemeClr val="tx2"/>
                  </a:solidFill>
                  <a:latin typeface="Times New Roman" pitchFamily="18" charset="0"/>
                </a:rPr>
                <a:t>AURAL </a:t>
              </a:r>
            </a:p>
            <a:p>
              <a:r>
                <a:rPr lang="en-US" sz="2400" dirty="0">
                  <a:solidFill>
                    <a:schemeClr val="tx2"/>
                  </a:solidFill>
                  <a:latin typeface="Times New Roman" pitchFamily="18" charset="0"/>
                </a:rPr>
                <a:t>TOILET</a:t>
              </a:r>
              <a:endParaRPr lang="en-IN" sz="2400" dirty="0">
                <a:solidFill>
                  <a:schemeClr val="tx2"/>
                </a:solidFill>
                <a:latin typeface="Times New Roman" pitchFamily="18" charset="0"/>
              </a:endParaRPr>
            </a:p>
          </p:txBody>
        </p:sp>
        <p:sp>
          <p:nvSpPr>
            <p:cNvPr id="8" name="AutoShape 5"/>
            <p:cNvSpPr>
              <a:spLocks noChangeArrowheads="1"/>
            </p:cNvSpPr>
            <p:nvPr/>
          </p:nvSpPr>
          <p:spPr bwMode="auto">
            <a:xfrm>
              <a:off x="4500563" y="1196975"/>
              <a:ext cx="2514600" cy="990600"/>
            </a:xfrm>
            <a:prstGeom prst="chevron">
              <a:avLst>
                <a:gd name="adj" fmla="val 63462"/>
              </a:avLst>
            </a:prstGeom>
            <a:solidFill>
              <a:srgbClr val="FF2FFF"/>
            </a:solidFill>
            <a:ln w="9525">
              <a:solidFill>
                <a:schemeClr val="tx1"/>
              </a:solidFill>
              <a:miter lim="800000"/>
              <a:headEnd/>
              <a:tailEnd/>
            </a:ln>
          </p:spPr>
          <p:txBody>
            <a:bodyPr wrap="none" anchor="ctr"/>
            <a:lstStyle/>
            <a:p>
              <a:pPr>
                <a:lnSpc>
                  <a:spcPct val="80000"/>
                </a:lnSpc>
                <a:spcBef>
                  <a:spcPct val="20000"/>
                </a:spcBef>
              </a:pPr>
              <a:r>
                <a:rPr lang="en-US" dirty="0">
                  <a:latin typeface="Times New Roman" pitchFamily="18" charset="0"/>
                </a:rPr>
                <a:t>    </a:t>
              </a:r>
            </a:p>
            <a:p>
              <a:pPr>
                <a:lnSpc>
                  <a:spcPct val="80000"/>
                </a:lnSpc>
                <a:spcBef>
                  <a:spcPct val="20000"/>
                </a:spcBef>
              </a:pPr>
              <a:r>
                <a:rPr lang="en-US" dirty="0">
                  <a:latin typeface="Times New Roman" pitchFamily="18" charset="0"/>
                </a:rPr>
                <a:t> </a:t>
              </a:r>
              <a:r>
                <a:rPr lang="en-US" sz="2400" dirty="0">
                  <a:solidFill>
                    <a:schemeClr val="tx2"/>
                  </a:solidFill>
                  <a:latin typeface="Times New Roman" pitchFamily="18" charset="0"/>
                </a:rPr>
                <a:t>EAR </a:t>
              </a:r>
            </a:p>
            <a:p>
              <a:pPr>
                <a:lnSpc>
                  <a:spcPct val="80000"/>
                </a:lnSpc>
                <a:spcBef>
                  <a:spcPct val="20000"/>
                </a:spcBef>
              </a:pPr>
              <a:r>
                <a:rPr lang="en-US" sz="2400" dirty="0">
                  <a:solidFill>
                    <a:schemeClr val="tx2"/>
                  </a:solidFill>
                  <a:latin typeface="Times New Roman" pitchFamily="18" charset="0"/>
                </a:rPr>
                <a:t>DROPS</a:t>
              </a:r>
            </a:p>
            <a:p>
              <a:endParaRPr lang="en-IN" sz="2000" dirty="0">
                <a:solidFill>
                  <a:schemeClr val="tx2"/>
                </a:solidFill>
                <a:latin typeface="Times New Roman" pitchFamily="18" charset="0"/>
              </a:endParaRPr>
            </a:p>
          </p:txBody>
        </p:sp>
        <p:sp>
          <p:nvSpPr>
            <p:cNvPr id="9" name="AutoShape 6"/>
            <p:cNvSpPr>
              <a:spLocks noChangeArrowheads="1"/>
            </p:cNvSpPr>
            <p:nvPr/>
          </p:nvSpPr>
          <p:spPr bwMode="auto">
            <a:xfrm>
              <a:off x="6553200" y="1196975"/>
              <a:ext cx="2590800" cy="990600"/>
            </a:xfrm>
            <a:prstGeom prst="chevron">
              <a:avLst>
                <a:gd name="adj" fmla="val 65385"/>
              </a:avLst>
            </a:prstGeom>
            <a:solidFill>
              <a:srgbClr val="FA00FA"/>
            </a:solidFill>
            <a:ln w="9525">
              <a:solidFill>
                <a:schemeClr val="tx1"/>
              </a:solidFill>
              <a:miter lim="800000"/>
              <a:headEnd/>
              <a:tailEnd/>
            </a:ln>
          </p:spPr>
          <p:txBody>
            <a:bodyPr wrap="none" anchor="ctr"/>
            <a:lstStyle/>
            <a:p>
              <a:pPr algn="ctr"/>
              <a:r>
                <a:rPr lang="en-US" sz="2800" dirty="0">
                  <a:latin typeface="Times New Roman" pitchFamily="18" charset="0"/>
                </a:rPr>
                <a:t>      </a:t>
              </a:r>
              <a:r>
                <a:rPr lang="en-US" sz="2400" dirty="0">
                  <a:solidFill>
                    <a:schemeClr val="tx2"/>
                  </a:solidFill>
                  <a:latin typeface="Times New Roman" pitchFamily="18" charset="0"/>
                </a:rPr>
                <a:t>FEEDING </a:t>
              </a:r>
            </a:p>
            <a:p>
              <a:pPr algn="ctr"/>
              <a:r>
                <a:rPr lang="en-US" sz="2400" dirty="0">
                  <a:solidFill>
                    <a:schemeClr val="tx2"/>
                  </a:solidFill>
                  <a:latin typeface="Times New Roman" pitchFamily="18" charset="0"/>
                </a:rPr>
                <a:t>    POSTURE</a:t>
              </a:r>
              <a:endParaRPr lang="en-IN" sz="2400" dirty="0">
                <a:solidFill>
                  <a:schemeClr val="tx2"/>
                </a:solidFill>
                <a:latin typeface="Times New Roman" pitchFamily="18" charset="0"/>
              </a:endParaRPr>
            </a:p>
          </p:txBody>
        </p:sp>
      </p:grpSp>
      <p:grpSp>
        <p:nvGrpSpPr>
          <p:cNvPr id="10" name="Group 9"/>
          <p:cNvGrpSpPr/>
          <p:nvPr/>
        </p:nvGrpSpPr>
        <p:grpSpPr>
          <a:xfrm>
            <a:off x="428596" y="2071678"/>
            <a:ext cx="7219950" cy="4176713"/>
            <a:chOff x="179388" y="2060575"/>
            <a:chExt cx="7219950" cy="4176713"/>
          </a:xfrm>
        </p:grpSpPr>
        <p:pic>
          <p:nvPicPr>
            <p:cNvPr id="11" name="Picture 7"/>
            <p:cNvPicPr>
              <a:picLocks noChangeAspect="1" noChangeArrowheads="1"/>
            </p:cNvPicPr>
            <p:nvPr/>
          </p:nvPicPr>
          <p:blipFill>
            <a:blip r:embed="rId3"/>
            <a:srcRect/>
            <a:stretch>
              <a:fillRect/>
            </a:stretch>
          </p:blipFill>
          <p:spPr bwMode="auto">
            <a:xfrm>
              <a:off x="1835150" y="2060575"/>
              <a:ext cx="5564188" cy="4176713"/>
            </a:xfrm>
            <a:prstGeom prst="rect">
              <a:avLst/>
            </a:prstGeom>
            <a:noFill/>
            <a:ln w="9525">
              <a:noFill/>
              <a:miter lim="800000"/>
              <a:headEnd/>
              <a:tailEnd/>
            </a:ln>
          </p:spPr>
        </p:pic>
        <p:sp>
          <p:nvSpPr>
            <p:cNvPr id="12" name="Rectangle 8"/>
            <p:cNvSpPr>
              <a:spLocks noChangeArrowheads="1"/>
            </p:cNvSpPr>
            <p:nvPr/>
          </p:nvSpPr>
          <p:spPr bwMode="auto">
            <a:xfrm>
              <a:off x="179388" y="3284538"/>
              <a:ext cx="1676400" cy="990600"/>
            </a:xfrm>
            <a:prstGeom prst="rect">
              <a:avLst/>
            </a:prstGeom>
            <a:solidFill>
              <a:schemeClr val="folHlink"/>
            </a:solidFill>
            <a:ln w="9525">
              <a:solidFill>
                <a:schemeClr val="tx1"/>
              </a:solidFill>
              <a:miter lim="800000"/>
              <a:headEnd/>
              <a:tailEnd/>
            </a:ln>
          </p:spPr>
          <p:txBody>
            <a:bodyPr wrap="none" anchor="ctr"/>
            <a:lstStyle/>
            <a:p>
              <a:r>
                <a:rPr lang="en-US" sz="2800" dirty="0">
                  <a:solidFill>
                    <a:schemeClr val="tx2"/>
                  </a:solidFill>
                  <a:latin typeface="Times New Roman" pitchFamily="18" charset="0"/>
                </a:rPr>
                <a:t>METHOD</a:t>
              </a:r>
              <a:endParaRPr lang="en-IN" sz="2800" dirty="0">
                <a:solidFill>
                  <a:schemeClr val="tx2"/>
                </a:solidFill>
                <a:latin typeface="Times New Roman" pitchFamily="18" charset="0"/>
              </a:endParaRPr>
            </a:p>
          </p:txBody>
        </p:sp>
      </p:grpSp>
    </p:spTree>
  </p:cSld>
  <p:clrMapOvr>
    <a:masterClrMapping/>
  </p:clrMapOvr>
</p:sld>
</file>

<file path=ppt/theme/theme1.xml><?xml version="1.0" encoding="utf-8"?>
<a:theme xmlns:a="http://schemas.openxmlformats.org/drawingml/2006/main" name="Theme3">
  <a:themeElements>
    <a:clrScheme name="">
      <a:dk1>
        <a:srgbClr val="A50021"/>
      </a:dk1>
      <a:lt1>
        <a:srgbClr val="FFFFCC"/>
      </a:lt1>
      <a:dk2>
        <a:srgbClr val="000000"/>
      </a:dk2>
      <a:lt2>
        <a:srgbClr val="808080"/>
      </a:lt2>
      <a:accent1>
        <a:srgbClr val="00CC99"/>
      </a:accent1>
      <a:accent2>
        <a:srgbClr val="3333CC"/>
      </a:accent2>
      <a:accent3>
        <a:srgbClr val="FFFFE2"/>
      </a:accent3>
      <a:accent4>
        <a:srgbClr val="8C001B"/>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116</TotalTime>
  <Words>730</Words>
  <Application>Microsoft Office PowerPoint</Application>
  <PresentationFormat>On-screen Show (4:3)</PresentationFormat>
  <Paragraphs>107</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Theme3</vt:lpstr>
      <vt:lpstr>Bitmap Image</vt:lpstr>
      <vt:lpstr>Detection of Common Ear Diseases in the Community (Part 2) </vt:lpstr>
      <vt:lpstr>Discharging ear: Chronic ear infection</vt:lpstr>
      <vt:lpstr>Findings on examination</vt:lpstr>
      <vt:lpstr>Slide 4</vt:lpstr>
      <vt:lpstr>Common Complications</vt:lpstr>
      <vt:lpstr>Treatment of CSOM</vt:lpstr>
      <vt:lpstr>Instructions to be given to a patient with CSOM </vt:lpstr>
      <vt:lpstr>Instructions to be given to a patient with CSOM </vt:lpstr>
      <vt:lpstr>Instructions to be given to a patient with CSOM </vt:lpstr>
      <vt:lpstr>Instructions to be given to a patient with CSOM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Chadha</dc:creator>
  <cp:lastModifiedBy>Hamza</cp:lastModifiedBy>
  <cp:revision>17</cp:revision>
  <dcterms:created xsi:type="dcterms:W3CDTF">2011-10-29T06:49:33Z</dcterms:created>
  <dcterms:modified xsi:type="dcterms:W3CDTF">2012-11-19T09:58:05Z</dcterms:modified>
</cp:coreProperties>
</file>